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59" r:id="rId3"/>
    <p:sldId id="263" r:id="rId4"/>
    <p:sldId id="265" r:id="rId5"/>
    <p:sldId id="266" r:id="rId6"/>
    <p:sldId id="270" r:id="rId7"/>
    <p:sldId id="258" r:id="rId8"/>
    <p:sldId id="272" r:id="rId9"/>
    <p:sldId id="271" r:id="rId10"/>
    <p:sldId id="262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01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E5F178D6-7048-4D8D-9A78-F9D24858837E}" type="presOf" srcId="{4CD22431-CF07-4EB0-AE56-286CD8E931DB}" destId="{F85F3469-7C8F-4071-A762-C40CB0327143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E1F60519-11FA-4404-9A29-F3812A56C551}" type="presOf" srcId="{BFF35B6B-3F3E-4331-AC1E-3CFD1C8C4913}" destId="{D96030ED-D086-4DD9-8DB2-DFED063F23C0}" srcOrd="0" destOrd="0" presId="urn:microsoft.com/office/officeart/2009/3/layout/CircleRelationship"/>
    <dgm:cxn modelId="{8E690E4A-6048-4D49-893C-1FD842F0F874}" type="presOf" srcId="{CE4FF9CF-DDC1-4AB1-8E49-E440303177DE}" destId="{D3EF6B7E-DACF-4FB5-801D-26A4DA75D0C6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686CD353-57C2-45FB-8B20-EFA5C3FB82C1}" type="presOf" srcId="{2A07850E-8D12-48E8-9391-4B173F7F7B7F}" destId="{921BFD76-5406-4C54-93D8-AB8EE9E6B592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1EEF9CD3-EFBD-47C0-8DE0-DF8CA6E37C40}" type="presParOf" srcId="{D3EF6B7E-DACF-4FB5-801D-26A4DA75D0C6}" destId="{921BFD76-5406-4C54-93D8-AB8EE9E6B592}" srcOrd="0" destOrd="0" presId="urn:microsoft.com/office/officeart/2009/3/layout/CircleRelationship"/>
    <dgm:cxn modelId="{2F83D03C-6C03-49B4-B90E-72D0D938983F}" type="presParOf" srcId="{D3EF6B7E-DACF-4FB5-801D-26A4DA75D0C6}" destId="{4582437F-284C-42CA-B49A-814E0AB8494A}" srcOrd="1" destOrd="0" presId="urn:microsoft.com/office/officeart/2009/3/layout/CircleRelationship"/>
    <dgm:cxn modelId="{803EAFEE-80C5-4E74-87CD-44DAD69DC2AA}" type="presParOf" srcId="{D3EF6B7E-DACF-4FB5-801D-26A4DA75D0C6}" destId="{BF0D13AA-6AD3-4E0B-B225-53FD25F31DE4}" srcOrd="2" destOrd="0" presId="urn:microsoft.com/office/officeart/2009/3/layout/CircleRelationship"/>
    <dgm:cxn modelId="{020F5D18-2D54-49AA-A34A-11F933971447}" type="presParOf" srcId="{D3EF6B7E-DACF-4FB5-801D-26A4DA75D0C6}" destId="{AA5F1A14-7070-42CE-828C-04E4BDCEAA09}" srcOrd="3" destOrd="0" presId="urn:microsoft.com/office/officeart/2009/3/layout/CircleRelationship"/>
    <dgm:cxn modelId="{E21512A2-F679-4F8C-B96A-18BFF4E59287}" type="presParOf" srcId="{D3EF6B7E-DACF-4FB5-801D-26A4DA75D0C6}" destId="{0BAEE0A2-AE86-444C-8216-FD9A9211D8D6}" srcOrd="4" destOrd="0" presId="urn:microsoft.com/office/officeart/2009/3/layout/CircleRelationship"/>
    <dgm:cxn modelId="{70DB5D81-9EB4-4547-A19E-6B346BF88832}" type="presParOf" srcId="{D3EF6B7E-DACF-4FB5-801D-26A4DA75D0C6}" destId="{D4A0D6EB-0FF2-4578-8D11-DAC10F5A95AA}" srcOrd="5" destOrd="0" presId="urn:microsoft.com/office/officeart/2009/3/layout/CircleRelationship"/>
    <dgm:cxn modelId="{DD757877-2B97-4829-8D83-EAC7C0682CB5}" type="presParOf" srcId="{D3EF6B7E-DACF-4FB5-801D-26A4DA75D0C6}" destId="{9ADFBA3E-5CFD-488B-A65A-E93A58B81286}" srcOrd="6" destOrd="0" presId="urn:microsoft.com/office/officeart/2009/3/layout/CircleRelationship"/>
    <dgm:cxn modelId="{6299BF69-9E45-4D7A-B122-E1F44EAF609B}" type="presParOf" srcId="{D3EF6B7E-DACF-4FB5-801D-26A4DA75D0C6}" destId="{F85F3469-7C8F-4071-A762-C40CB0327143}" srcOrd="7" destOrd="0" presId="urn:microsoft.com/office/officeart/2009/3/layout/CircleRelationship"/>
    <dgm:cxn modelId="{7DB49318-EE52-4854-8C17-8A48FA9FDE58}" type="presParOf" srcId="{D3EF6B7E-DACF-4FB5-801D-26A4DA75D0C6}" destId="{8DBC3440-E417-4745-A189-6316BEA5A3DA}" srcOrd="8" destOrd="0" presId="urn:microsoft.com/office/officeart/2009/3/layout/CircleRelationship"/>
    <dgm:cxn modelId="{7D26CE99-2669-4D0C-A39A-ABC7B2C9DAAF}" type="presParOf" srcId="{8DBC3440-E417-4745-A189-6316BEA5A3DA}" destId="{E3298C32-B2A2-4E3D-8FA5-F16BFA237E48}" srcOrd="0" destOrd="0" presId="urn:microsoft.com/office/officeart/2009/3/layout/CircleRelationship"/>
    <dgm:cxn modelId="{265FD5BA-F076-4213-B593-C61CB0E674E5}" type="presParOf" srcId="{D3EF6B7E-DACF-4FB5-801D-26A4DA75D0C6}" destId="{F0B72359-F7B6-4FC6-BFC1-3F33674264DE}" srcOrd="9" destOrd="0" presId="urn:microsoft.com/office/officeart/2009/3/layout/CircleRelationship"/>
    <dgm:cxn modelId="{843382F0-69C9-44D9-A80F-160266391D7A}" type="presParOf" srcId="{F0B72359-F7B6-4FC6-BFC1-3F33674264DE}" destId="{2114264D-90F4-413E-90CA-95D16EEC8AE4}" srcOrd="0" destOrd="0" presId="urn:microsoft.com/office/officeart/2009/3/layout/CircleRelationship"/>
    <dgm:cxn modelId="{EF53BA35-1973-456A-83C6-EBA84193F0A4}" type="presParOf" srcId="{D3EF6B7E-DACF-4FB5-801D-26A4DA75D0C6}" destId="{D96030ED-D086-4DD9-8DB2-DFED063F23C0}" srcOrd="10" destOrd="0" presId="urn:microsoft.com/office/officeart/2009/3/layout/CircleRelationship"/>
    <dgm:cxn modelId="{1808A4A3-8779-450F-83D7-8AE570B08563}" type="presParOf" srcId="{D3EF6B7E-DACF-4FB5-801D-26A4DA75D0C6}" destId="{2692173D-9B77-42BF-8194-58B35BE5B6A2}" srcOrd="11" destOrd="0" presId="urn:microsoft.com/office/officeart/2009/3/layout/CircleRelationship"/>
    <dgm:cxn modelId="{F9C57501-1756-4C5E-8D4F-44D4838836A6}" type="presParOf" srcId="{2692173D-9B77-42BF-8194-58B35BE5B6A2}" destId="{A519F8A2-CE3D-4719-BB53-E6B554210D81}" srcOrd="0" destOrd="0" presId="urn:microsoft.com/office/officeart/2009/3/layout/CircleRelationship"/>
    <dgm:cxn modelId="{6293EE61-B3FB-4899-942B-C3223DAF86E6}" type="presParOf" srcId="{D3EF6B7E-DACF-4FB5-801D-26A4DA75D0C6}" destId="{0701EA48-AB11-436C-B0BE-5DEB7A2EA3F1}" srcOrd="12" destOrd="0" presId="urn:microsoft.com/office/officeart/2009/3/layout/CircleRelationship"/>
    <dgm:cxn modelId="{BBDB38F7-FDD7-4640-8C9E-F48FBDD3F177}" type="presParOf" srcId="{0701EA48-AB11-436C-B0BE-5DEB7A2EA3F1}" destId="{034A9208-4C2A-468C-8707-6A258026FA40}" srcOrd="0" destOrd="0" presId="urn:microsoft.com/office/officeart/2009/3/layout/CircleRelationship"/>
    <dgm:cxn modelId="{FFBC0C52-609C-4C88-BECD-8A7AB9F679AC}" type="presParOf" srcId="{D3EF6B7E-DACF-4FB5-801D-26A4DA75D0C6}" destId="{7F02EFE1-B096-4862-AF40-BF13536B93B7}" srcOrd="13" destOrd="0" presId="urn:microsoft.com/office/officeart/2009/3/layout/CircleRelationship"/>
    <dgm:cxn modelId="{5F636A71-4FA2-459F-846F-2800ECC008B7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EBF41C-0804-46D6-A6A8-84D1B897EDF9}" type="doc">
      <dgm:prSet loTypeId="urn:microsoft.com/office/officeart/2005/8/layout/default#1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F438F8A-9583-41AA-8E01-010E01432E21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1: </a:t>
          </a:r>
          <a:r>
            <a:rPr lang="en-US" sz="2000" dirty="0" err="1" smtClean="0">
              <a:latin typeface="Arial Narrow" pitchFamily="34" charset="0"/>
            </a:rPr>
            <a:t>Rm</a:t>
          </a:r>
          <a:r>
            <a:rPr lang="en-US" sz="2000" dirty="0" smtClean="0">
              <a:latin typeface="Arial Narrow" pitchFamily="34" charset="0"/>
            </a:rPr>
            <a:t> 235</a:t>
          </a:r>
        </a:p>
        <a:p>
          <a:r>
            <a:rPr lang="en-US" sz="2000" dirty="0" smtClean="0">
              <a:latin typeface="Arial Narrow" pitchFamily="34" charset="0"/>
            </a:rPr>
            <a:t>We Will Engage Every Student</a:t>
          </a:r>
          <a:endParaRPr lang="en-US" sz="2000" dirty="0">
            <a:latin typeface="Arial Narrow" pitchFamily="34" charset="0"/>
          </a:endParaRPr>
        </a:p>
      </dgm:t>
    </dgm:pt>
    <dgm:pt modelId="{147817FB-118B-4C5B-A824-D83B8A3691D6}" type="parTrans" cxnId="{12DF5F9B-24F8-47C9-AF76-B633CA89BE04}">
      <dgm:prSet/>
      <dgm:spPr/>
      <dgm:t>
        <a:bodyPr/>
        <a:lstStyle/>
        <a:p>
          <a:endParaRPr lang="en-US"/>
        </a:p>
      </dgm:t>
    </dgm:pt>
    <dgm:pt modelId="{692410D7-7DFB-4547-8A23-B061F2CA3F2B}" type="sibTrans" cxnId="{12DF5F9B-24F8-47C9-AF76-B633CA89BE04}">
      <dgm:prSet/>
      <dgm:spPr/>
      <dgm:t>
        <a:bodyPr/>
        <a:lstStyle/>
        <a:p>
          <a:endParaRPr lang="en-US"/>
        </a:p>
      </dgm:t>
    </dgm:pt>
    <dgm:pt modelId="{229C4C23-B29E-4C0E-BC53-7BBAA32F7C1C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2: Room 246</a:t>
          </a:r>
        </a:p>
        <a:p>
          <a:r>
            <a:rPr lang="en-US" sz="2000" dirty="0" smtClean="0">
              <a:latin typeface="Arial Narrow" pitchFamily="34" charset="0"/>
            </a:rPr>
            <a:t>We Will Implement Balanced Assessments </a:t>
          </a:r>
          <a:endParaRPr lang="en-US" sz="2000" dirty="0">
            <a:latin typeface="Arial Narrow" pitchFamily="34" charset="0"/>
          </a:endParaRPr>
        </a:p>
      </dgm:t>
    </dgm:pt>
    <dgm:pt modelId="{D014B2AB-3CBB-4E75-B3B5-FF53C499D6C4}" type="parTrans" cxnId="{CBA2FBC8-BCAD-41A0-9EF0-FAE79D081B64}">
      <dgm:prSet/>
      <dgm:spPr/>
      <dgm:t>
        <a:bodyPr/>
        <a:lstStyle/>
        <a:p>
          <a:endParaRPr lang="en-US"/>
        </a:p>
      </dgm:t>
    </dgm:pt>
    <dgm:pt modelId="{8C2746D4-8710-4BBA-A57A-75A7857BEB3D}" type="sibTrans" cxnId="{CBA2FBC8-BCAD-41A0-9EF0-FAE79D081B64}">
      <dgm:prSet/>
      <dgm:spPr/>
      <dgm:t>
        <a:bodyPr/>
        <a:lstStyle/>
        <a:p>
          <a:endParaRPr lang="en-US"/>
        </a:p>
      </dgm:t>
    </dgm:pt>
    <dgm:pt modelId="{B19A9A4D-3CB0-4D65-BB67-CE10651281E7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3: Instructional Conference Room</a:t>
          </a:r>
        </a:p>
        <a:p>
          <a:r>
            <a:rPr lang="en-US" sz="2000" dirty="0" smtClean="0">
              <a:latin typeface="Arial Narrow" pitchFamily="34" charset="0"/>
            </a:rPr>
            <a:t>We Will Improve Opportunity &amp; Achievement</a:t>
          </a:r>
          <a:endParaRPr lang="en-US" sz="2000" dirty="0">
            <a:latin typeface="Arial Narrow" pitchFamily="34" charset="0"/>
          </a:endParaRPr>
        </a:p>
      </dgm:t>
    </dgm:pt>
    <dgm:pt modelId="{A0D20FB8-5802-48BA-BAC3-00A312D0DE2A}" type="parTrans" cxnId="{2F72E409-F705-4313-B174-09448F8DCC47}">
      <dgm:prSet/>
      <dgm:spPr/>
      <dgm:t>
        <a:bodyPr/>
        <a:lstStyle/>
        <a:p>
          <a:endParaRPr lang="en-US"/>
        </a:p>
      </dgm:t>
    </dgm:pt>
    <dgm:pt modelId="{E3F58D15-B4F2-4109-806D-2A4B5920BBF6}" type="sibTrans" cxnId="{2F72E409-F705-4313-B174-09448F8DCC47}">
      <dgm:prSet/>
      <dgm:spPr/>
      <dgm:t>
        <a:bodyPr/>
        <a:lstStyle/>
        <a:p>
          <a:endParaRPr lang="en-US"/>
        </a:p>
      </dgm:t>
    </dgm:pt>
    <dgm:pt modelId="{09AE01FC-E17A-4B3B-9DFF-0460D0DB89E8}">
      <dgm:prSet phldrT="[Text]"/>
      <dgm:spPr/>
      <dgm:t>
        <a:bodyPr/>
        <a:lstStyle/>
        <a:p>
          <a:r>
            <a:rPr lang="en-US" dirty="0" smtClean="0">
              <a:latin typeface="Arial Narrow" pitchFamily="34" charset="0"/>
            </a:rPr>
            <a:t>Group </a:t>
          </a:r>
          <a:r>
            <a:rPr lang="en-US" dirty="0" smtClean="0">
              <a:latin typeface="Arial Narrow" pitchFamily="34" charset="0"/>
            </a:rPr>
            <a:t>4: Board Work Room</a:t>
          </a:r>
        </a:p>
        <a:p>
          <a:r>
            <a:rPr lang="en-US" dirty="0" smtClean="0">
              <a:latin typeface="Arial Narrow" pitchFamily="34" charset="0"/>
            </a:rPr>
            <a:t>We Will Create &amp; Expand Partnerships</a:t>
          </a:r>
          <a:endParaRPr lang="en-US" dirty="0">
            <a:latin typeface="Arial Narrow" pitchFamily="34" charset="0"/>
          </a:endParaRPr>
        </a:p>
      </dgm:t>
    </dgm:pt>
    <dgm:pt modelId="{53A4F1E3-4B0E-41A8-A271-F3A75560D0CF}" type="parTrans" cxnId="{4B6928E7-0605-4612-8499-A697F5500131}">
      <dgm:prSet/>
      <dgm:spPr/>
      <dgm:t>
        <a:bodyPr/>
        <a:lstStyle/>
        <a:p>
          <a:endParaRPr lang="en-US"/>
        </a:p>
      </dgm:t>
    </dgm:pt>
    <dgm:pt modelId="{2EA26634-25AD-47C7-927F-BB3EB13F866C}" type="sibTrans" cxnId="{4B6928E7-0605-4612-8499-A697F5500131}">
      <dgm:prSet/>
      <dgm:spPr/>
      <dgm:t>
        <a:bodyPr/>
        <a:lstStyle/>
        <a:p>
          <a:endParaRPr lang="en-US"/>
        </a:p>
      </dgm:t>
    </dgm:pt>
    <dgm:pt modelId="{994B50D6-3F9C-48E2-AA89-29C3CCB2D0C0}">
      <dgm:prSet phldrT="[Text]"/>
      <dgm:spPr/>
      <dgm:t>
        <a:bodyPr/>
        <a:lstStyle/>
        <a:p>
          <a:r>
            <a:rPr lang="en-US" dirty="0" smtClean="0">
              <a:latin typeface="Arial Narrow" pitchFamily="34" charset="0"/>
            </a:rPr>
            <a:t>Group </a:t>
          </a:r>
          <a:r>
            <a:rPr lang="en-US" dirty="0" smtClean="0">
              <a:latin typeface="Arial Narrow" pitchFamily="34" charset="0"/>
            </a:rPr>
            <a:t>5: </a:t>
          </a:r>
          <a:r>
            <a:rPr lang="en-US" dirty="0" err="1" smtClean="0">
              <a:latin typeface="Arial Narrow" pitchFamily="34" charset="0"/>
            </a:rPr>
            <a:t>Rm</a:t>
          </a:r>
          <a:r>
            <a:rPr lang="en-US" dirty="0" smtClean="0">
              <a:latin typeface="Arial Narrow" pitchFamily="34" charset="0"/>
            </a:rPr>
            <a:t> 241</a:t>
          </a:r>
        </a:p>
        <a:p>
          <a:r>
            <a:rPr lang="en-US" dirty="0" smtClean="0">
              <a:latin typeface="Arial Narrow" pitchFamily="34" charset="0"/>
            </a:rPr>
            <a:t>We Will Optimize Resources</a:t>
          </a:r>
        </a:p>
      </dgm:t>
    </dgm:pt>
    <dgm:pt modelId="{BFC54838-47C9-4A8D-B31B-AB3C0005B1AE}" type="parTrans" cxnId="{B4F23A00-FF06-4890-858E-749FAB16C09A}">
      <dgm:prSet/>
      <dgm:spPr/>
      <dgm:t>
        <a:bodyPr/>
        <a:lstStyle/>
        <a:p>
          <a:endParaRPr lang="en-US"/>
        </a:p>
      </dgm:t>
    </dgm:pt>
    <dgm:pt modelId="{82D84C63-BC34-41DC-AFEC-7A5DF794DF0A}" type="sibTrans" cxnId="{B4F23A00-FF06-4890-858E-749FAB16C09A}">
      <dgm:prSet/>
      <dgm:spPr/>
      <dgm:t>
        <a:bodyPr/>
        <a:lstStyle/>
        <a:p>
          <a:endParaRPr lang="en-US"/>
        </a:p>
      </dgm:t>
    </dgm:pt>
    <dgm:pt modelId="{5213FDFC-D7E5-4912-954F-D03345E6FB47}" type="pres">
      <dgm:prSet presAssocID="{B2EBF41C-0804-46D6-A6A8-84D1B897EDF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6AD63E-0A4E-4ADD-9A7B-9DDEFBA13C19}" type="pres">
      <dgm:prSet presAssocID="{FF438F8A-9583-41AA-8E01-010E01432E21}" presName="node" presStyleLbl="node1" presStyleIdx="0" presStyleCnt="5" custScaleX="57692" custScaleY="59463" custLinFactNeighborX="-5291" custLinFactNeighborY="117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640DB-B8DD-45DE-AC8C-E58CC494CB21}" type="pres">
      <dgm:prSet presAssocID="{692410D7-7DFB-4547-8A23-B061F2CA3F2B}" presName="sibTrans" presStyleCnt="0"/>
      <dgm:spPr/>
    </dgm:pt>
    <dgm:pt modelId="{455D2E47-01ED-4837-910C-309C12A8DB92}" type="pres">
      <dgm:prSet presAssocID="{229C4C23-B29E-4C0E-BC53-7BBAA32F7C1C}" presName="node" presStyleLbl="node1" presStyleIdx="1" presStyleCnt="5" custScaleX="53436" custScaleY="60510" custLinFactNeighborX="-3233" custLinFactNeighborY="1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072F8-622C-4F1E-9348-A6300799309B}" type="pres">
      <dgm:prSet presAssocID="{8C2746D4-8710-4BBA-A57A-75A7857BEB3D}" presName="sibTrans" presStyleCnt="0"/>
      <dgm:spPr/>
    </dgm:pt>
    <dgm:pt modelId="{835F2938-421A-47E1-A158-268E18E871FD}" type="pres">
      <dgm:prSet presAssocID="{B19A9A4D-3CB0-4D65-BB67-CE10651281E7}" presName="node" presStyleLbl="node1" presStyleIdx="2" presStyleCnt="5" custScaleX="57246" custScaleY="56549" custLinFactNeighborX="-3609" custLinFactNeighborY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93772-114C-4A62-94F6-AB60E5988AE5}" type="pres">
      <dgm:prSet presAssocID="{E3F58D15-B4F2-4109-806D-2A4B5920BBF6}" presName="sibTrans" presStyleCnt="0"/>
      <dgm:spPr/>
    </dgm:pt>
    <dgm:pt modelId="{7A2AA4A5-BAE6-49FB-8E38-376C9922DAB1}" type="pres">
      <dgm:prSet presAssocID="{09AE01FC-E17A-4B3B-9DFF-0460D0DB89E8}" presName="node" presStyleLbl="node1" presStyleIdx="3" presStyleCnt="5" custScaleX="54649" custScaleY="56549" custLinFactNeighborX="-3516" custLinFactNeighborY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71E55-F87A-4B53-9EB1-AF14C7001F8B}" type="pres">
      <dgm:prSet presAssocID="{2EA26634-25AD-47C7-927F-BB3EB13F866C}" presName="sibTrans" presStyleCnt="0"/>
      <dgm:spPr/>
    </dgm:pt>
    <dgm:pt modelId="{9DF344FE-3623-4829-AFB0-5DB3949CF51D}" type="pres">
      <dgm:prSet presAssocID="{994B50D6-3F9C-48E2-AA89-29C3CCB2D0C0}" presName="node" presStyleLbl="node1" presStyleIdx="4" presStyleCnt="5" custScaleX="57246" custScaleY="56549" custLinFactNeighborX="-37232" custLinFactNeighborY="-5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6BA452-5C1B-45D5-A8C7-03CBA1CA7E05}" type="presOf" srcId="{B19A9A4D-3CB0-4D65-BB67-CE10651281E7}" destId="{835F2938-421A-47E1-A158-268E18E871FD}" srcOrd="0" destOrd="0" presId="urn:microsoft.com/office/officeart/2005/8/layout/default#1"/>
    <dgm:cxn modelId="{CBA2FBC8-BCAD-41A0-9EF0-FAE79D081B64}" srcId="{B2EBF41C-0804-46D6-A6A8-84D1B897EDF9}" destId="{229C4C23-B29E-4C0E-BC53-7BBAA32F7C1C}" srcOrd="1" destOrd="0" parTransId="{D014B2AB-3CBB-4E75-B3B5-FF53C499D6C4}" sibTransId="{8C2746D4-8710-4BBA-A57A-75A7857BEB3D}"/>
    <dgm:cxn modelId="{DFC4FB48-8015-4803-AD29-935DFE6EBB13}" type="presOf" srcId="{B2EBF41C-0804-46D6-A6A8-84D1B897EDF9}" destId="{5213FDFC-D7E5-4912-954F-D03345E6FB47}" srcOrd="0" destOrd="0" presId="urn:microsoft.com/office/officeart/2005/8/layout/default#1"/>
    <dgm:cxn modelId="{E2EABF0E-43D4-46AF-BE4B-0E6B2DF98A19}" type="presOf" srcId="{09AE01FC-E17A-4B3B-9DFF-0460D0DB89E8}" destId="{7A2AA4A5-BAE6-49FB-8E38-376C9922DAB1}" srcOrd="0" destOrd="0" presId="urn:microsoft.com/office/officeart/2005/8/layout/default#1"/>
    <dgm:cxn modelId="{4B6928E7-0605-4612-8499-A697F5500131}" srcId="{B2EBF41C-0804-46D6-A6A8-84D1B897EDF9}" destId="{09AE01FC-E17A-4B3B-9DFF-0460D0DB89E8}" srcOrd="3" destOrd="0" parTransId="{53A4F1E3-4B0E-41A8-A271-F3A75560D0CF}" sibTransId="{2EA26634-25AD-47C7-927F-BB3EB13F866C}"/>
    <dgm:cxn modelId="{FF84865C-4FCB-4BED-8A0F-655199FD3B0F}" type="presOf" srcId="{229C4C23-B29E-4C0E-BC53-7BBAA32F7C1C}" destId="{455D2E47-01ED-4837-910C-309C12A8DB92}" srcOrd="0" destOrd="0" presId="urn:microsoft.com/office/officeart/2005/8/layout/default#1"/>
    <dgm:cxn modelId="{12DF5F9B-24F8-47C9-AF76-B633CA89BE04}" srcId="{B2EBF41C-0804-46D6-A6A8-84D1B897EDF9}" destId="{FF438F8A-9583-41AA-8E01-010E01432E21}" srcOrd="0" destOrd="0" parTransId="{147817FB-118B-4C5B-A824-D83B8A3691D6}" sibTransId="{692410D7-7DFB-4547-8A23-B061F2CA3F2B}"/>
    <dgm:cxn modelId="{B4F23A00-FF06-4890-858E-749FAB16C09A}" srcId="{B2EBF41C-0804-46D6-A6A8-84D1B897EDF9}" destId="{994B50D6-3F9C-48E2-AA89-29C3CCB2D0C0}" srcOrd="4" destOrd="0" parTransId="{BFC54838-47C9-4A8D-B31B-AB3C0005B1AE}" sibTransId="{82D84C63-BC34-41DC-AFEC-7A5DF794DF0A}"/>
    <dgm:cxn modelId="{51945E65-9C06-4068-923A-2F89F0328944}" type="presOf" srcId="{FF438F8A-9583-41AA-8E01-010E01432E21}" destId="{C36AD63E-0A4E-4ADD-9A7B-9DDEFBA13C19}" srcOrd="0" destOrd="0" presId="urn:microsoft.com/office/officeart/2005/8/layout/default#1"/>
    <dgm:cxn modelId="{E33AA923-525C-4D21-8926-748F477F875E}" type="presOf" srcId="{994B50D6-3F9C-48E2-AA89-29C3CCB2D0C0}" destId="{9DF344FE-3623-4829-AFB0-5DB3949CF51D}" srcOrd="0" destOrd="0" presId="urn:microsoft.com/office/officeart/2005/8/layout/default#1"/>
    <dgm:cxn modelId="{2F72E409-F705-4313-B174-09448F8DCC47}" srcId="{B2EBF41C-0804-46D6-A6A8-84D1B897EDF9}" destId="{B19A9A4D-3CB0-4D65-BB67-CE10651281E7}" srcOrd="2" destOrd="0" parTransId="{A0D20FB8-5802-48BA-BAC3-00A312D0DE2A}" sibTransId="{E3F58D15-B4F2-4109-806D-2A4B5920BBF6}"/>
    <dgm:cxn modelId="{1C6D4F55-4EE4-4438-8CEC-E34BADBA54DF}" type="presParOf" srcId="{5213FDFC-D7E5-4912-954F-D03345E6FB47}" destId="{C36AD63E-0A4E-4ADD-9A7B-9DDEFBA13C19}" srcOrd="0" destOrd="0" presId="urn:microsoft.com/office/officeart/2005/8/layout/default#1"/>
    <dgm:cxn modelId="{CBB4573F-1363-4A08-9A54-1E55EDFDA9BB}" type="presParOf" srcId="{5213FDFC-D7E5-4912-954F-D03345E6FB47}" destId="{AAE640DB-B8DD-45DE-AC8C-E58CC494CB21}" srcOrd="1" destOrd="0" presId="urn:microsoft.com/office/officeart/2005/8/layout/default#1"/>
    <dgm:cxn modelId="{E86B3FF3-11BB-44E9-B94A-4F9ECEB7858E}" type="presParOf" srcId="{5213FDFC-D7E5-4912-954F-D03345E6FB47}" destId="{455D2E47-01ED-4837-910C-309C12A8DB92}" srcOrd="2" destOrd="0" presId="urn:microsoft.com/office/officeart/2005/8/layout/default#1"/>
    <dgm:cxn modelId="{A1E67A35-57E8-426B-ABB8-A6EA4245BCEE}" type="presParOf" srcId="{5213FDFC-D7E5-4912-954F-D03345E6FB47}" destId="{024072F8-622C-4F1E-9348-A6300799309B}" srcOrd="3" destOrd="0" presId="urn:microsoft.com/office/officeart/2005/8/layout/default#1"/>
    <dgm:cxn modelId="{484AD0B3-7CAD-4DDD-89A6-F5D7F45DA527}" type="presParOf" srcId="{5213FDFC-D7E5-4912-954F-D03345E6FB47}" destId="{835F2938-421A-47E1-A158-268E18E871FD}" srcOrd="4" destOrd="0" presId="urn:microsoft.com/office/officeart/2005/8/layout/default#1"/>
    <dgm:cxn modelId="{584B79BC-2388-4110-BBCF-A8812BE76911}" type="presParOf" srcId="{5213FDFC-D7E5-4912-954F-D03345E6FB47}" destId="{33593772-114C-4A62-94F6-AB60E5988AE5}" srcOrd="5" destOrd="0" presId="urn:microsoft.com/office/officeart/2005/8/layout/default#1"/>
    <dgm:cxn modelId="{2B09BA8F-6B1F-4DCE-B1BA-2418FF848B37}" type="presParOf" srcId="{5213FDFC-D7E5-4912-954F-D03345E6FB47}" destId="{7A2AA4A5-BAE6-49FB-8E38-376C9922DAB1}" srcOrd="6" destOrd="0" presId="urn:microsoft.com/office/officeart/2005/8/layout/default#1"/>
    <dgm:cxn modelId="{E40572F3-42BF-4237-A391-127D8A12F00A}" type="presParOf" srcId="{5213FDFC-D7E5-4912-954F-D03345E6FB47}" destId="{BFD71E55-F87A-4B53-9EB1-AF14C7001F8B}" srcOrd="7" destOrd="0" presId="urn:microsoft.com/office/officeart/2005/8/layout/default#1"/>
    <dgm:cxn modelId="{D505E137-A023-4EC5-B296-A8B8D0AE6E3D}" type="presParOf" srcId="{5213FDFC-D7E5-4912-954F-D03345E6FB47}" destId="{9DF344FE-3623-4829-AFB0-5DB3949CF51D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FEDE4A2E-F8F1-4355-8AD9-A74199A1D46B}" type="presOf" srcId="{4CD22431-CF07-4EB0-AE56-286CD8E931DB}" destId="{F85F3469-7C8F-4071-A762-C40CB0327143}" srcOrd="0" destOrd="0" presId="urn:microsoft.com/office/officeart/2009/3/layout/CircleRelationship"/>
    <dgm:cxn modelId="{71A8E309-8ED1-4F64-8325-B91856A36B1A}" type="presOf" srcId="{2A07850E-8D12-48E8-9391-4B173F7F7B7F}" destId="{921BFD76-5406-4C54-93D8-AB8EE9E6B592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B4000AEE-8B3D-432B-A1B6-ED252E65B678}" type="presOf" srcId="{BFF35B6B-3F3E-4331-AC1E-3CFD1C8C4913}" destId="{D96030ED-D086-4DD9-8DB2-DFED063F23C0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D0680B07-D350-495B-A7B1-4B1A931D3A05}" type="presOf" srcId="{CE4FF9CF-DDC1-4AB1-8E49-E440303177DE}" destId="{D3EF6B7E-DACF-4FB5-801D-26A4DA75D0C6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C48238B3-2015-4626-AB61-958ED6CB345F}" type="presParOf" srcId="{D3EF6B7E-DACF-4FB5-801D-26A4DA75D0C6}" destId="{921BFD76-5406-4C54-93D8-AB8EE9E6B592}" srcOrd="0" destOrd="0" presId="urn:microsoft.com/office/officeart/2009/3/layout/CircleRelationship"/>
    <dgm:cxn modelId="{56EBAC1C-C58D-42AA-A736-60A526718407}" type="presParOf" srcId="{D3EF6B7E-DACF-4FB5-801D-26A4DA75D0C6}" destId="{4582437F-284C-42CA-B49A-814E0AB8494A}" srcOrd="1" destOrd="0" presId="urn:microsoft.com/office/officeart/2009/3/layout/CircleRelationship"/>
    <dgm:cxn modelId="{09AE8FD5-FB29-4F62-B460-BB2E025676E2}" type="presParOf" srcId="{D3EF6B7E-DACF-4FB5-801D-26A4DA75D0C6}" destId="{BF0D13AA-6AD3-4E0B-B225-53FD25F31DE4}" srcOrd="2" destOrd="0" presId="urn:microsoft.com/office/officeart/2009/3/layout/CircleRelationship"/>
    <dgm:cxn modelId="{2130FDEE-B66B-4DFB-B167-FD5412233ABB}" type="presParOf" srcId="{D3EF6B7E-DACF-4FB5-801D-26A4DA75D0C6}" destId="{AA5F1A14-7070-42CE-828C-04E4BDCEAA09}" srcOrd="3" destOrd="0" presId="urn:microsoft.com/office/officeart/2009/3/layout/CircleRelationship"/>
    <dgm:cxn modelId="{E148A7F2-FAE7-45D0-83AC-1FB1784DF241}" type="presParOf" srcId="{D3EF6B7E-DACF-4FB5-801D-26A4DA75D0C6}" destId="{0BAEE0A2-AE86-444C-8216-FD9A9211D8D6}" srcOrd="4" destOrd="0" presId="urn:microsoft.com/office/officeart/2009/3/layout/CircleRelationship"/>
    <dgm:cxn modelId="{3FC7B497-EFBF-44EB-987D-77D4D38D2D26}" type="presParOf" srcId="{D3EF6B7E-DACF-4FB5-801D-26A4DA75D0C6}" destId="{D4A0D6EB-0FF2-4578-8D11-DAC10F5A95AA}" srcOrd="5" destOrd="0" presId="urn:microsoft.com/office/officeart/2009/3/layout/CircleRelationship"/>
    <dgm:cxn modelId="{E09E3F7D-4D57-43E4-B56B-ECC40F68C311}" type="presParOf" srcId="{D3EF6B7E-DACF-4FB5-801D-26A4DA75D0C6}" destId="{9ADFBA3E-5CFD-488B-A65A-E93A58B81286}" srcOrd="6" destOrd="0" presId="urn:microsoft.com/office/officeart/2009/3/layout/CircleRelationship"/>
    <dgm:cxn modelId="{98BF40E0-F53D-48BE-9309-1E6E7F913C91}" type="presParOf" srcId="{D3EF6B7E-DACF-4FB5-801D-26A4DA75D0C6}" destId="{F85F3469-7C8F-4071-A762-C40CB0327143}" srcOrd="7" destOrd="0" presId="urn:microsoft.com/office/officeart/2009/3/layout/CircleRelationship"/>
    <dgm:cxn modelId="{30739B5B-15BE-412F-B4FA-30BEF04DBAA3}" type="presParOf" srcId="{D3EF6B7E-DACF-4FB5-801D-26A4DA75D0C6}" destId="{8DBC3440-E417-4745-A189-6316BEA5A3DA}" srcOrd="8" destOrd="0" presId="urn:microsoft.com/office/officeart/2009/3/layout/CircleRelationship"/>
    <dgm:cxn modelId="{2CE3274D-6DAF-4964-B925-0DF76ED45E67}" type="presParOf" srcId="{8DBC3440-E417-4745-A189-6316BEA5A3DA}" destId="{E3298C32-B2A2-4E3D-8FA5-F16BFA237E48}" srcOrd="0" destOrd="0" presId="urn:microsoft.com/office/officeart/2009/3/layout/CircleRelationship"/>
    <dgm:cxn modelId="{FD6BB0FF-AD6D-4CBB-ABA6-A2E9592245F6}" type="presParOf" srcId="{D3EF6B7E-DACF-4FB5-801D-26A4DA75D0C6}" destId="{F0B72359-F7B6-4FC6-BFC1-3F33674264DE}" srcOrd="9" destOrd="0" presId="urn:microsoft.com/office/officeart/2009/3/layout/CircleRelationship"/>
    <dgm:cxn modelId="{6AF672CC-5DB2-4BB8-B927-1B9E5DA18A1E}" type="presParOf" srcId="{F0B72359-F7B6-4FC6-BFC1-3F33674264DE}" destId="{2114264D-90F4-413E-90CA-95D16EEC8AE4}" srcOrd="0" destOrd="0" presId="urn:microsoft.com/office/officeart/2009/3/layout/CircleRelationship"/>
    <dgm:cxn modelId="{1F9DBE94-B407-4714-93A8-5756D47C0888}" type="presParOf" srcId="{D3EF6B7E-DACF-4FB5-801D-26A4DA75D0C6}" destId="{D96030ED-D086-4DD9-8DB2-DFED063F23C0}" srcOrd="10" destOrd="0" presId="urn:microsoft.com/office/officeart/2009/3/layout/CircleRelationship"/>
    <dgm:cxn modelId="{5D177475-44F8-48C2-9758-124D1819F5F1}" type="presParOf" srcId="{D3EF6B7E-DACF-4FB5-801D-26A4DA75D0C6}" destId="{2692173D-9B77-42BF-8194-58B35BE5B6A2}" srcOrd="11" destOrd="0" presId="urn:microsoft.com/office/officeart/2009/3/layout/CircleRelationship"/>
    <dgm:cxn modelId="{051639E7-2D4B-4D52-B0EE-63569949FC53}" type="presParOf" srcId="{2692173D-9B77-42BF-8194-58B35BE5B6A2}" destId="{A519F8A2-CE3D-4719-BB53-E6B554210D81}" srcOrd="0" destOrd="0" presId="urn:microsoft.com/office/officeart/2009/3/layout/CircleRelationship"/>
    <dgm:cxn modelId="{36F75843-942F-4347-A36E-C62985E98608}" type="presParOf" srcId="{D3EF6B7E-DACF-4FB5-801D-26A4DA75D0C6}" destId="{0701EA48-AB11-436C-B0BE-5DEB7A2EA3F1}" srcOrd="12" destOrd="0" presId="urn:microsoft.com/office/officeart/2009/3/layout/CircleRelationship"/>
    <dgm:cxn modelId="{3EC4F22C-8D08-46AE-8D82-82F4A0CDCA30}" type="presParOf" srcId="{0701EA48-AB11-436C-B0BE-5DEB7A2EA3F1}" destId="{034A9208-4C2A-468C-8707-6A258026FA40}" srcOrd="0" destOrd="0" presId="urn:microsoft.com/office/officeart/2009/3/layout/CircleRelationship"/>
    <dgm:cxn modelId="{4010867E-D48B-4267-9B73-2CB2FD51018F}" type="presParOf" srcId="{D3EF6B7E-DACF-4FB5-801D-26A4DA75D0C6}" destId="{7F02EFE1-B096-4862-AF40-BF13536B93B7}" srcOrd="13" destOrd="0" presId="urn:microsoft.com/office/officeart/2009/3/layout/CircleRelationship"/>
    <dgm:cxn modelId="{7420E4AE-EB8C-4610-AEE1-4622BFB9C644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191EF8A1-26CB-42BC-850A-7318FAD6FF35}" type="presOf" srcId="{CE4FF9CF-DDC1-4AB1-8E49-E440303177DE}" destId="{D3EF6B7E-DACF-4FB5-801D-26A4DA75D0C6}" srcOrd="0" destOrd="0" presId="urn:microsoft.com/office/officeart/2009/3/layout/CircleRelationship"/>
    <dgm:cxn modelId="{6BDA5735-346B-4E47-B04A-59E7CD52C92A}" type="presOf" srcId="{2A07850E-8D12-48E8-9391-4B173F7F7B7F}" destId="{921BFD76-5406-4C54-93D8-AB8EE9E6B592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E6D469C7-6E0A-4C7F-92F2-02893D9D2E90}" type="presOf" srcId="{BFF35B6B-3F3E-4331-AC1E-3CFD1C8C4913}" destId="{D96030ED-D086-4DD9-8DB2-DFED063F23C0}" srcOrd="0" destOrd="0" presId="urn:microsoft.com/office/officeart/2009/3/layout/CircleRelationship"/>
    <dgm:cxn modelId="{C94193A8-0432-4209-80B3-8ED5E5214A48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885F8FD8-E4C7-4E1F-A149-6291F9DA7DDF}" type="presParOf" srcId="{D3EF6B7E-DACF-4FB5-801D-26A4DA75D0C6}" destId="{921BFD76-5406-4C54-93D8-AB8EE9E6B592}" srcOrd="0" destOrd="0" presId="urn:microsoft.com/office/officeart/2009/3/layout/CircleRelationship"/>
    <dgm:cxn modelId="{5A88A521-A6A8-4FC5-900B-8F87CB902CF9}" type="presParOf" srcId="{D3EF6B7E-DACF-4FB5-801D-26A4DA75D0C6}" destId="{4582437F-284C-42CA-B49A-814E0AB8494A}" srcOrd="1" destOrd="0" presId="urn:microsoft.com/office/officeart/2009/3/layout/CircleRelationship"/>
    <dgm:cxn modelId="{42471056-DF51-4C40-B8AC-243A5F04D9F4}" type="presParOf" srcId="{D3EF6B7E-DACF-4FB5-801D-26A4DA75D0C6}" destId="{BF0D13AA-6AD3-4E0B-B225-53FD25F31DE4}" srcOrd="2" destOrd="0" presId="urn:microsoft.com/office/officeart/2009/3/layout/CircleRelationship"/>
    <dgm:cxn modelId="{41255112-CE90-45B0-8B41-4AB130D55CDA}" type="presParOf" srcId="{D3EF6B7E-DACF-4FB5-801D-26A4DA75D0C6}" destId="{AA5F1A14-7070-42CE-828C-04E4BDCEAA09}" srcOrd="3" destOrd="0" presId="urn:microsoft.com/office/officeart/2009/3/layout/CircleRelationship"/>
    <dgm:cxn modelId="{806C2072-C8B1-4A0F-A2B7-A3826BA399A0}" type="presParOf" srcId="{D3EF6B7E-DACF-4FB5-801D-26A4DA75D0C6}" destId="{0BAEE0A2-AE86-444C-8216-FD9A9211D8D6}" srcOrd="4" destOrd="0" presId="urn:microsoft.com/office/officeart/2009/3/layout/CircleRelationship"/>
    <dgm:cxn modelId="{C483A01A-877B-47A7-82FA-0B7401308D23}" type="presParOf" srcId="{D3EF6B7E-DACF-4FB5-801D-26A4DA75D0C6}" destId="{D4A0D6EB-0FF2-4578-8D11-DAC10F5A95AA}" srcOrd="5" destOrd="0" presId="urn:microsoft.com/office/officeart/2009/3/layout/CircleRelationship"/>
    <dgm:cxn modelId="{2D913AA6-2F67-4AA7-B4DB-8F4B09989F9A}" type="presParOf" srcId="{D3EF6B7E-DACF-4FB5-801D-26A4DA75D0C6}" destId="{9ADFBA3E-5CFD-488B-A65A-E93A58B81286}" srcOrd="6" destOrd="0" presId="urn:microsoft.com/office/officeart/2009/3/layout/CircleRelationship"/>
    <dgm:cxn modelId="{86DB69F5-3128-4525-B159-7063B2880CA7}" type="presParOf" srcId="{D3EF6B7E-DACF-4FB5-801D-26A4DA75D0C6}" destId="{F85F3469-7C8F-4071-A762-C40CB0327143}" srcOrd="7" destOrd="0" presId="urn:microsoft.com/office/officeart/2009/3/layout/CircleRelationship"/>
    <dgm:cxn modelId="{4479AAFE-46A5-4C3A-95D7-0BAE08D1ED51}" type="presParOf" srcId="{D3EF6B7E-DACF-4FB5-801D-26A4DA75D0C6}" destId="{8DBC3440-E417-4745-A189-6316BEA5A3DA}" srcOrd="8" destOrd="0" presId="urn:microsoft.com/office/officeart/2009/3/layout/CircleRelationship"/>
    <dgm:cxn modelId="{55B9B17A-DF0E-4641-A6D7-42A65A342216}" type="presParOf" srcId="{8DBC3440-E417-4745-A189-6316BEA5A3DA}" destId="{E3298C32-B2A2-4E3D-8FA5-F16BFA237E48}" srcOrd="0" destOrd="0" presId="urn:microsoft.com/office/officeart/2009/3/layout/CircleRelationship"/>
    <dgm:cxn modelId="{C5917244-EC65-466F-8203-FA4ABB4C831D}" type="presParOf" srcId="{D3EF6B7E-DACF-4FB5-801D-26A4DA75D0C6}" destId="{F0B72359-F7B6-4FC6-BFC1-3F33674264DE}" srcOrd="9" destOrd="0" presId="urn:microsoft.com/office/officeart/2009/3/layout/CircleRelationship"/>
    <dgm:cxn modelId="{A7D8DD3C-31EE-4D0E-AC8D-3A73C0982CAB}" type="presParOf" srcId="{F0B72359-F7B6-4FC6-BFC1-3F33674264DE}" destId="{2114264D-90F4-413E-90CA-95D16EEC8AE4}" srcOrd="0" destOrd="0" presId="urn:microsoft.com/office/officeart/2009/3/layout/CircleRelationship"/>
    <dgm:cxn modelId="{9AC471E4-8FF1-4713-82B2-75368B2C2DC5}" type="presParOf" srcId="{D3EF6B7E-DACF-4FB5-801D-26A4DA75D0C6}" destId="{D96030ED-D086-4DD9-8DB2-DFED063F23C0}" srcOrd="10" destOrd="0" presId="urn:microsoft.com/office/officeart/2009/3/layout/CircleRelationship"/>
    <dgm:cxn modelId="{8E217D3C-2665-4E63-AA6A-5AC218D267F1}" type="presParOf" srcId="{D3EF6B7E-DACF-4FB5-801D-26A4DA75D0C6}" destId="{2692173D-9B77-42BF-8194-58B35BE5B6A2}" srcOrd="11" destOrd="0" presId="urn:microsoft.com/office/officeart/2009/3/layout/CircleRelationship"/>
    <dgm:cxn modelId="{7C9AC1B2-4BD3-41ED-93B3-59061F926184}" type="presParOf" srcId="{2692173D-9B77-42BF-8194-58B35BE5B6A2}" destId="{A519F8A2-CE3D-4719-BB53-E6B554210D81}" srcOrd="0" destOrd="0" presId="urn:microsoft.com/office/officeart/2009/3/layout/CircleRelationship"/>
    <dgm:cxn modelId="{E39AEB37-66F2-466A-AAA1-4EE022F5BEAB}" type="presParOf" srcId="{D3EF6B7E-DACF-4FB5-801D-26A4DA75D0C6}" destId="{0701EA48-AB11-436C-B0BE-5DEB7A2EA3F1}" srcOrd="12" destOrd="0" presId="urn:microsoft.com/office/officeart/2009/3/layout/CircleRelationship"/>
    <dgm:cxn modelId="{AC191314-516B-484C-83F2-3119A4B7506C}" type="presParOf" srcId="{0701EA48-AB11-436C-B0BE-5DEB7A2EA3F1}" destId="{034A9208-4C2A-468C-8707-6A258026FA40}" srcOrd="0" destOrd="0" presId="urn:microsoft.com/office/officeart/2009/3/layout/CircleRelationship"/>
    <dgm:cxn modelId="{9499A837-ED54-472D-B515-703C044CB09A}" type="presParOf" srcId="{D3EF6B7E-DACF-4FB5-801D-26A4DA75D0C6}" destId="{7F02EFE1-B096-4862-AF40-BF13536B93B7}" srcOrd="13" destOrd="0" presId="urn:microsoft.com/office/officeart/2009/3/layout/CircleRelationship"/>
    <dgm:cxn modelId="{AF2B4416-27F7-4BF1-85BA-4B76A1C4ACEA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2EBF41C-0804-46D6-A6A8-84D1B897EDF9}" type="doc">
      <dgm:prSet loTypeId="urn:microsoft.com/office/officeart/2005/8/layout/default#1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F438F8A-9583-41AA-8E01-010E01432E21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1: </a:t>
          </a:r>
          <a:r>
            <a:rPr lang="en-US" sz="2000" dirty="0" err="1" smtClean="0">
              <a:latin typeface="Arial Narrow" pitchFamily="34" charset="0"/>
            </a:rPr>
            <a:t>Rm</a:t>
          </a:r>
          <a:r>
            <a:rPr lang="en-US" sz="2000" dirty="0" smtClean="0">
              <a:latin typeface="Arial Narrow" pitchFamily="34" charset="0"/>
            </a:rPr>
            <a:t> 235</a:t>
          </a:r>
        </a:p>
        <a:p>
          <a:r>
            <a:rPr lang="en-US" sz="2000" dirty="0" smtClean="0">
              <a:latin typeface="Arial Narrow" pitchFamily="34" charset="0"/>
            </a:rPr>
            <a:t>We Will Engage Every Student</a:t>
          </a:r>
          <a:endParaRPr lang="en-US" sz="2000" dirty="0">
            <a:latin typeface="Arial Narrow" pitchFamily="34" charset="0"/>
          </a:endParaRPr>
        </a:p>
      </dgm:t>
    </dgm:pt>
    <dgm:pt modelId="{147817FB-118B-4C5B-A824-D83B8A3691D6}" type="parTrans" cxnId="{12DF5F9B-24F8-47C9-AF76-B633CA89BE04}">
      <dgm:prSet/>
      <dgm:spPr/>
      <dgm:t>
        <a:bodyPr/>
        <a:lstStyle/>
        <a:p>
          <a:endParaRPr lang="en-US"/>
        </a:p>
      </dgm:t>
    </dgm:pt>
    <dgm:pt modelId="{692410D7-7DFB-4547-8A23-B061F2CA3F2B}" type="sibTrans" cxnId="{12DF5F9B-24F8-47C9-AF76-B633CA89BE04}">
      <dgm:prSet/>
      <dgm:spPr/>
      <dgm:t>
        <a:bodyPr/>
        <a:lstStyle/>
        <a:p>
          <a:endParaRPr lang="en-US"/>
        </a:p>
      </dgm:t>
    </dgm:pt>
    <dgm:pt modelId="{229C4C23-B29E-4C0E-BC53-7BBAA32F7C1C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2: Room 246</a:t>
          </a:r>
        </a:p>
        <a:p>
          <a:r>
            <a:rPr lang="en-US" sz="2000" dirty="0" smtClean="0">
              <a:latin typeface="Arial Narrow" pitchFamily="34" charset="0"/>
            </a:rPr>
            <a:t>We Will Implement Balanced Assessments </a:t>
          </a:r>
          <a:endParaRPr lang="en-US" sz="2000" dirty="0">
            <a:latin typeface="Arial Narrow" pitchFamily="34" charset="0"/>
          </a:endParaRPr>
        </a:p>
      </dgm:t>
    </dgm:pt>
    <dgm:pt modelId="{D014B2AB-3CBB-4E75-B3B5-FF53C499D6C4}" type="parTrans" cxnId="{CBA2FBC8-BCAD-41A0-9EF0-FAE79D081B64}">
      <dgm:prSet/>
      <dgm:spPr/>
      <dgm:t>
        <a:bodyPr/>
        <a:lstStyle/>
        <a:p>
          <a:endParaRPr lang="en-US"/>
        </a:p>
      </dgm:t>
    </dgm:pt>
    <dgm:pt modelId="{8C2746D4-8710-4BBA-A57A-75A7857BEB3D}" type="sibTrans" cxnId="{CBA2FBC8-BCAD-41A0-9EF0-FAE79D081B64}">
      <dgm:prSet/>
      <dgm:spPr/>
      <dgm:t>
        <a:bodyPr/>
        <a:lstStyle/>
        <a:p>
          <a:endParaRPr lang="en-US"/>
        </a:p>
      </dgm:t>
    </dgm:pt>
    <dgm:pt modelId="{B19A9A4D-3CB0-4D65-BB67-CE10651281E7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</a:t>
          </a:r>
          <a:r>
            <a:rPr lang="en-US" sz="2000" dirty="0" smtClean="0">
              <a:latin typeface="Arial Narrow" pitchFamily="34" charset="0"/>
            </a:rPr>
            <a:t>3: Instructional Conference Room</a:t>
          </a:r>
        </a:p>
        <a:p>
          <a:r>
            <a:rPr lang="en-US" sz="2000" dirty="0" smtClean="0">
              <a:latin typeface="Arial Narrow" pitchFamily="34" charset="0"/>
            </a:rPr>
            <a:t>We Will Improve Opportunity &amp; Achievement</a:t>
          </a:r>
          <a:endParaRPr lang="en-US" sz="2000" dirty="0">
            <a:latin typeface="Arial Narrow" pitchFamily="34" charset="0"/>
          </a:endParaRPr>
        </a:p>
      </dgm:t>
    </dgm:pt>
    <dgm:pt modelId="{A0D20FB8-5802-48BA-BAC3-00A312D0DE2A}" type="parTrans" cxnId="{2F72E409-F705-4313-B174-09448F8DCC47}">
      <dgm:prSet/>
      <dgm:spPr/>
      <dgm:t>
        <a:bodyPr/>
        <a:lstStyle/>
        <a:p>
          <a:endParaRPr lang="en-US"/>
        </a:p>
      </dgm:t>
    </dgm:pt>
    <dgm:pt modelId="{E3F58D15-B4F2-4109-806D-2A4B5920BBF6}" type="sibTrans" cxnId="{2F72E409-F705-4313-B174-09448F8DCC47}">
      <dgm:prSet/>
      <dgm:spPr/>
      <dgm:t>
        <a:bodyPr/>
        <a:lstStyle/>
        <a:p>
          <a:endParaRPr lang="en-US"/>
        </a:p>
      </dgm:t>
    </dgm:pt>
    <dgm:pt modelId="{09AE01FC-E17A-4B3B-9DFF-0460D0DB89E8}">
      <dgm:prSet phldrT="[Text]"/>
      <dgm:spPr/>
      <dgm:t>
        <a:bodyPr/>
        <a:lstStyle/>
        <a:p>
          <a:r>
            <a:rPr lang="en-US" dirty="0" smtClean="0">
              <a:latin typeface="Arial Narrow" pitchFamily="34" charset="0"/>
            </a:rPr>
            <a:t>Group </a:t>
          </a:r>
          <a:r>
            <a:rPr lang="en-US" dirty="0" smtClean="0">
              <a:latin typeface="Arial Narrow" pitchFamily="34" charset="0"/>
            </a:rPr>
            <a:t>4: Board Work Room</a:t>
          </a:r>
        </a:p>
        <a:p>
          <a:r>
            <a:rPr lang="en-US" dirty="0" smtClean="0">
              <a:latin typeface="Arial Narrow" pitchFamily="34" charset="0"/>
            </a:rPr>
            <a:t>We Will Create &amp; Expand Partnerships</a:t>
          </a:r>
          <a:endParaRPr lang="en-US" dirty="0">
            <a:latin typeface="Arial Narrow" pitchFamily="34" charset="0"/>
          </a:endParaRPr>
        </a:p>
      </dgm:t>
    </dgm:pt>
    <dgm:pt modelId="{53A4F1E3-4B0E-41A8-A271-F3A75560D0CF}" type="parTrans" cxnId="{4B6928E7-0605-4612-8499-A697F5500131}">
      <dgm:prSet/>
      <dgm:spPr/>
      <dgm:t>
        <a:bodyPr/>
        <a:lstStyle/>
        <a:p>
          <a:endParaRPr lang="en-US"/>
        </a:p>
      </dgm:t>
    </dgm:pt>
    <dgm:pt modelId="{2EA26634-25AD-47C7-927F-BB3EB13F866C}" type="sibTrans" cxnId="{4B6928E7-0605-4612-8499-A697F5500131}">
      <dgm:prSet/>
      <dgm:spPr/>
      <dgm:t>
        <a:bodyPr/>
        <a:lstStyle/>
        <a:p>
          <a:endParaRPr lang="en-US"/>
        </a:p>
      </dgm:t>
    </dgm:pt>
    <dgm:pt modelId="{994B50D6-3F9C-48E2-AA89-29C3CCB2D0C0}">
      <dgm:prSet phldrT="[Text]"/>
      <dgm:spPr/>
      <dgm:t>
        <a:bodyPr/>
        <a:lstStyle/>
        <a:p>
          <a:r>
            <a:rPr lang="en-US" dirty="0" smtClean="0">
              <a:latin typeface="Arial Narrow" pitchFamily="34" charset="0"/>
            </a:rPr>
            <a:t>Group </a:t>
          </a:r>
          <a:r>
            <a:rPr lang="en-US" dirty="0" smtClean="0">
              <a:latin typeface="Arial Narrow" pitchFamily="34" charset="0"/>
            </a:rPr>
            <a:t>5: </a:t>
          </a:r>
          <a:r>
            <a:rPr lang="en-US" dirty="0" err="1" smtClean="0">
              <a:latin typeface="Arial Narrow" pitchFamily="34" charset="0"/>
            </a:rPr>
            <a:t>Rm</a:t>
          </a:r>
          <a:r>
            <a:rPr lang="en-US" dirty="0" smtClean="0">
              <a:latin typeface="Arial Narrow" pitchFamily="34" charset="0"/>
            </a:rPr>
            <a:t> 241</a:t>
          </a:r>
        </a:p>
        <a:p>
          <a:r>
            <a:rPr lang="en-US" dirty="0" smtClean="0">
              <a:latin typeface="Arial Narrow" pitchFamily="34" charset="0"/>
            </a:rPr>
            <a:t>We Will Optimize Resources</a:t>
          </a:r>
        </a:p>
      </dgm:t>
    </dgm:pt>
    <dgm:pt modelId="{BFC54838-47C9-4A8D-B31B-AB3C0005B1AE}" type="parTrans" cxnId="{B4F23A00-FF06-4890-858E-749FAB16C09A}">
      <dgm:prSet/>
      <dgm:spPr/>
      <dgm:t>
        <a:bodyPr/>
        <a:lstStyle/>
        <a:p>
          <a:endParaRPr lang="en-US"/>
        </a:p>
      </dgm:t>
    </dgm:pt>
    <dgm:pt modelId="{82D84C63-BC34-41DC-AFEC-7A5DF794DF0A}" type="sibTrans" cxnId="{B4F23A00-FF06-4890-858E-749FAB16C09A}">
      <dgm:prSet/>
      <dgm:spPr/>
      <dgm:t>
        <a:bodyPr/>
        <a:lstStyle/>
        <a:p>
          <a:endParaRPr lang="en-US"/>
        </a:p>
      </dgm:t>
    </dgm:pt>
    <dgm:pt modelId="{5213FDFC-D7E5-4912-954F-D03345E6FB47}" type="pres">
      <dgm:prSet presAssocID="{B2EBF41C-0804-46D6-A6A8-84D1B897EDF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6AD63E-0A4E-4ADD-9A7B-9DDEFBA13C19}" type="pres">
      <dgm:prSet presAssocID="{FF438F8A-9583-41AA-8E01-010E01432E21}" presName="node" presStyleLbl="node1" presStyleIdx="0" presStyleCnt="5" custScaleX="57692" custScaleY="59463" custLinFactNeighborX="-5291" custLinFactNeighborY="117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640DB-B8DD-45DE-AC8C-E58CC494CB21}" type="pres">
      <dgm:prSet presAssocID="{692410D7-7DFB-4547-8A23-B061F2CA3F2B}" presName="sibTrans" presStyleCnt="0"/>
      <dgm:spPr/>
    </dgm:pt>
    <dgm:pt modelId="{455D2E47-01ED-4837-910C-309C12A8DB92}" type="pres">
      <dgm:prSet presAssocID="{229C4C23-B29E-4C0E-BC53-7BBAA32F7C1C}" presName="node" presStyleLbl="node1" presStyleIdx="1" presStyleCnt="5" custScaleX="53436" custScaleY="60510" custLinFactNeighborX="-3233" custLinFactNeighborY="1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072F8-622C-4F1E-9348-A6300799309B}" type="pres">
      <dgm:prSet presAssocID="{8C2746D4-8710-4BBA-A57A-75A7857BEB3D}" presName="sibTrans" presStyleCnt="0"/>
      <dgm:spPr/>
    </dgm:pt>
    <dgm:pt modelId="{835F2938-421A-47E1-A158-268E18E871FD}" type="pres">
      <dgm:prSet presAssocID="{B19A9A4D-3CB0-4D65-BB67-CE10651281E7}" presName="node" presStyleLbl="node1" presStyleIdx="2" presStyleCnt="5" custScaleX="57246" custScaleY="56549" custLinFactNeighborX="-3609" custLinFactNeighborY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93772-114C-4A62-94F6-AB60E5988AE5}" type="pres">
      <dgm:prSet presAssocID="{E3F58D15-B4F2-4109-806D-2A4B5920BBF6}" presName="sibTrans" presStyleCnt="0"/>
      <dgm:spPr/>
    </dgm:pt>
    <dgm:pt modelId="{7A2AA4A5-BAE6-49FB-8E38-376C9922DAB1}" type="pres">
      <dgm:prSet presAssocID="{09AE01FC-E17A-4B3B-9DFF-0460D0DB89E8}" presName="node" presStyleLbl="node1" presStyleIdx="3" presStyleCnt="5" custScaleX="54649" custScaleY="56549" custLinFactNeighborX="-3516" custLinFactNeighborY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71E55-F87A-4B53-9EB1-AF14C7001F8B}" type="pres">
      <dgm:prSet presAssocID="{2EA26634-25AD-47C7-927F-BB3EB13F866C}" presName="sibTrans" presStyleCnt="0"/>
      <dgm:spPr/>
    </dgm:pt>
    <dgm:pt modelId="{9DF344FE-3623-4829-AFB0-5DB3949CF51D}" type="pres">
      <dgm:prSet presAssocID="{994B50D6-3F9C-48E2-AA89-29C3CCB2D0C0}" presName="node" presStyleLbl="node1" presStyleIdx="4" presStyleCnt="5" custScaleX="57246" custScaleY="56549" custLinFactNeighborX="-37232" custLinFactNeighborY="-5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B024E7-E108-4F52-B4C3-13858973558F}" type="presOf" srcId="{994B50D6-3F9C-48E2-AA89-29C3CCB2D0C0}" destId="{9DF344FE-3623-4829-AFB0-5DB3949CF51D}" srcOrd="0" destOrd="0" presId="urn:microsoft.com/office/officeart/2005/8/layout/default#1"/>
    <dgm:cxn modelId="{F104FADC-6CC3-4C1C-BADF-838AE0CF45DC}" type="presOf" srcId="{09AE01FC-E17A-4B3B-9DFF-0460D0DB89E8}" destId="{7A2AA4A5-BAE6-49FB-8E38-376C9922DAB1}" srcOrd="0" destOrd="0" presId="urn:microsoft.com/office/officeart/2005/8/layout/default#1"/>
    <dgm:cxn modelId="{CBA2FBC8-BCAD-41A0-9EF0-FAE79D081B64}" srcId="{B2EBF41C-0804-46D6-A6A8-84D1B897EDF9}" destId="{229C4C23-B29E-4C0E-BC53-7BBAA32F7C1C}" srcOrd="1" destOrd="0" parTransId="{D014B2AB-3CBB-4E75-B3B5-FF53C499D6C4}" sibTransId="{8C2746D4-8710-4BBA-A57A-75A7857BEB3D}"/>
    <dgm:cxn modelId="{4B6928E7-0605-4612-8499-A697F5500131}" srcId="{B2EBF41C-0804-46D6-A6A8-84D1B897EDF9}" destId="{09AE01FC-E17A-4B3B-9DFF-0460D0DB89E8}" srcOrd="3" destOrd="0" parTransId="{53A4F1E3-4B0E-41A8-A271-F3A75560D0CF}" sibTransId="{2EA26634-25AD-47C7-927F-BB3EB13F866C}"/>
    <dgm:cxn modelId="{21E1049B-E84C-4175-B0FC-13F14DD0D01E}" type="presOf" srcId="{FF438F8A-9583-41AA-8E01-010E01432E21}" destId="{C36AD63E-0A4E-4ADD-9A7B-9DDEFBA13C19}" srcOrd="0" destOrd="0" presId="urn:microsoft.com/office/officeart/2005/8/layout/default#1"/>
    <dgm:cxn modelId="{A1ABCD80-452C-4ED5-AE7A-A0B4A245841B}" type="presOf" srcId="{229C4C23-B29E-4C0E-BC53-7BBAA32F7C1C}" destId="{455D2E47-01ED-4837-910C-309C12A8DB92}" srcOrd="0" destOrd="0" presId="urn:microsoft.com/office/officeart/2005/8/layout/default#1"/>
    <dgm:cxn modelId="{12DF5F9B-24F8-47C9-AF76-B633CA89BE04}" srcId="{B2EBF41C-0804-46D6-A6A8-84D1B897EDF9}" destId="{FF438F8A-9583-41AA-8E01-010E01432E21}" srcOrd="0" destOrd="0" parTransId="{147817FB-118B-4C5B-A824-D83B8A3691D6}" sibTransId="{692410D7-7DFB-4547-8A23-B061F2CA3F2B}"/>
    <dgm:cxn modelId="{AB57BAA7-B3FB-4CC5-AE5A-8A613160EC23}" type="presOf" srcId="{B19A9A4D-3CB0-4D65-BB67-CE10651281E7}" destId="{835F2938-421A-47E1-A158-268E18E871FD}" srcOrd="0" destOrd="0" presId="urn:microsoft.com/office/officeart/2005/8/layout/default#1"/>
    <dgm:cxn modelId="{2F72E409-F705-4313-B174-09448F8DCC47}" srcId="{B2EBF41C-0804-46D6-A6A8-84D1B897EDF9}" destId="{B19A9A4D-3CB0-4D65-BB67-CE10651281E7}" srcOrd="2" destOrd="0" parTransId="{A0D20FB8-5802-48BA-BAC3-00A312D0DE2A}" sibTransId="{E3F58D15-B4F2-4109-806D-2A4B5920BBF6}"/>
    <dgm:cxn modelId="{B4F23A00-FF06-4890-858E-749FAB16C09A}" srcId="{B2EBF41C-0804-46D6-A6A8-84D1B897EDF9}" destId="{994B50D6-3F9C-48E2-AA89-29C3CCB2D0C0}" srcOrd="4" destOrd="0" parTransId="{BFC54838-47C9-4A8D-B31B-AB3C0005B1AE}" sibTransId="{82D84C63-BC34-41DC-AFEC-7A5DF794DF0A}"/>
    <dgm:cxn modelId="{3B062874-6AFD-4403-AAA6-766F18C87245}" type="presOf" srcId="{B2EBF41C-0804-46D6-A6A8-84D1B897EDF9}" destId="{5213FDFC-D7E5-4912-954F-D03345E6FB47}" srcOrd="0" destOrd="0" presId="urn:microsoft.com/office/officeart/2005/8/layout/default#1"/>
    <dgm:cxn modelId="{57499640-A1FA-4EE4-BE49-F5DB39C5205A}" type="presParOf" srcId="{5213FDFC-D7E5-4912-954F-D03345E6FB47}" destId="{C36AD63E-0A4E-4ADD-9A7B-9DDEFBA13C19}" srcOrd="0" destOrd="0" presId="urn:microsoft.com/office/officeart/2005/8/layout/default#1"/>
    <dgm:cxn modelId="{44308740-41E3-44A4-8DB8-3869A4F74DAF}" type="presParOf" srcId="{5213FDFC-D7E5-4912-954F-D03345E6FB47}" destId="{AAE640DB-B8DD-45DE-AC8C-E58CC494CB21}" srcOrd="1" destOrd="0" presId="urn:microsoft.com/office/officeart/2005/8/layout/default#1"/>
    <dgm:cxn modelId="{820443A7-5DEE-4298-8841-F221CB8150DC}" type="presParOf" srcId="{5213FDFC-D7E5-4912-954F-D03345E6FB47}" destId="{455D2E47-01ED-4837-910C-309C12A8DB92}" srcOrd="2" destOrd="0" presId="urn:microsoft.com/office/officeart/2005/8/layout/default#1"/>
    <dgm:cxn modelId="{BCBBABAB-3EF3-4053-8B9A-6C850A1E76EC}" type="presParOf" srcId="{5213FDFC-D7E5-4912-954F-D03345E6FB47}" destId="{024072F8-622C-4F1E-9348-A6300799309B}" srcOrd="3" destOrd="0" presId="urn:microsoft.com/office/officeart/2005/8/layout/default#1"/>
    <dgm:cxn modelId="{15684EDB-0854-444B-AEA2-6A9127C970FA}" type="presParOf" srcId="{5213FDFC-D7E5-4912-954F-D03345E6FB47}" destId="{835F2938-421A-47E1-A158-268E18E871FD}" srcOrd="4" destOrd="0" presId="urn:microsoft.com/office/officeart/2005/8/layout/default#1"/>
    <dgm:cxn modelId="{73824EDB-2FE1-49CE-9197-3E1B3D722902}" type="presParOf" srcId="{5213FDFC-D7E5-4912-954F-D03345E6FB47}" destId="{33593772-114C-4A62-94F6-AB60E5988AE5}" srcOrd="5" destOrd="0" presId="urn:microsoft.com/office/officeart/2005/8/layout/default#1"/>
    <dgm:cxn modelId="{CB757808-9EB9-49DD-B3BE-6DD3766B4A24}" type="presParOf" srcId="{5213FDFC-D7E5-4912-954F-D03345E6FB47}" destId="{7A2AA4A5-BAE6-49FB-8E38-376C9922DAB1}" srcOrd="6" destOrd="0" presId="urn:microsoft.com/office/officeart/2005/8/layout/default#1"/>
    <dgm:cxn modelId="{9C1F23A1-878A-4452-B43E-B93AD62311B1}" type="presParOf" srcId="{5213FDFC-D7E5-4912-954F-D03345E6FB47}" destId="{BFD71E55-F87A-4B53-9EB1-AF14C7001F8B}" srcOrd="7" destOrd="0" presId="urn:microsoft.com/office/officeart/2005/8/layout/default#1"/>
    <dgm:cxn modelId="{A5789CE7-C687-473A-8436-FED94B00D7AE}" type="presParOf" srcId="{5213FDFC-D7E5-4912-954F-D03345E6FB47}" destId="{9DF344FE-3623-4829-AFB0-5DB3949CF51D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12EF22DC-50B6-4846-A96A-A1A2A3558872}" type="presOf" srcId="{CE4FF9CF-DDC1-4AB1-8E49-E440303177DE}" destId="{D3EF6B7E-DACF-4FB5-801D-26A4DA75D0C6}" srcOrd="0" destOrd="0" presId="urn:microsoft.com/office/officeart/2009/3/layout/CircleRelationship"/>
    <dgm:cxn modelId="{7F0DEC52-E983-41A0-91EF-E1A218FE4246}" type="presOf" srcId="{BFF35B6B-3F3E-4331-AC1E-3CFD1C8C4913}" destId="{D96030ED-D086-4DD9-8DB2-DFED063F23C0}" srcOrd="0" destOrd="0" presId="urn:microsoft.com/office/officeart/2009/3/layout/CircleRelationship"/>
    <dgm:cxn modelId="{BD596458-6A82-40BC-85F3-26CFD4D0151B}" type="presOf" srcId="{4CD22431-CF07-4EB0-AE56-286CD8E931DB}" destId="{F85F3469-7C8F-4071-A762-C40CB0327143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B8B18756-D198-4B69-AE5A-310D0C1E5EE0}" type="presOf" srcId="{2A07850E-8D12-48E8-9391-4B173F7F7B7F}" destId="{921BFD76-5406-4C54-93D8-AB8EE9E6B592}" srcOrd="0" destOrd="0" presId="urn:microsoft.com/office/officeart/2009/3/layout/CircleRelationship"/>
    <dgm:cxn modelId="{85EB08FA-0127-4A33-8C26-FCB0F1552847}" type="presParOf" srcId="{D3EF6B7E-DACF-4FB5-801D-26A4DA75D0C6}" destId="{921BFD76-5406-4C54-93D8-AB8EE9E6B592}" srcOrd="0" destOrd="0" presId="urn:microsoft.com/office/officeart/2009/3/layout/CircleRelationship"/>
    <dgm:cxn modelId="{E058F45D-D425-4143-8373-3064442C135F}" type="presParOf" srcId="{D3EF6B7E-DACF-4FB5-801D-26A4DA75D0C6}" destId="{4582437F-284C-42CA-B49A-814E0AB8494A}" srcOrd="1" destOrd="0" presId="urn:microsoft.com/office/officeart/2009/3/layout/CircleRelationship"/>
    <dgm:cxn modelId="{DF98641F-4CFF-48D9-9C86-98C88941E4AD}" type="presParOf" srcId="{D3EF6B7E-DACF-4FB5-801D-26A4DA75D0C6}" destId="{BF0D13AA-6AD3-4E0B-B225-53FD25F31DE4}" srcOrd="2" destOrd="0" presId="urn:microsoft.com/office/officeart/2009/3/layout/CircleRelationship"/>
    <dgm:cxn modelId="{66D7C13F-9419-4946-A1B3-468FE1A54FCD}" type="presParOf" srcId="{D3EF6B7E-DACF-4FB5-801D-26A4DA75D0C6}" destId="{AA5F1A14-7070-42CE-828C-04E4BDCEAA09}" srcOrd="3" destOrd="0" presId="urn:microsoft.com/office/officeart/2009/3/layout/CircleRelationship"/>
    <dgm:cxn modelId="{C07AA317-C098-401C-9E51-F77F10ECC651}" type="presParOf" srcId="{D3EF6B7E-DACF-4FB5-801D-26A4DA75D0C6}" destId="{0BAEE0A2-AE86-444C-8216-FD9A9211D8D6}" srcOrd="4" destOrd="0" presId="urn:microsoft.com/office/officeart/2009/3/layout/CircleRelationship"/>
    <dgm:cxn modelId="{6032AA51-A4DE-4FE4-ACF1-A7FF66E6FAA6}" type="presParOf" srcId="{D3EF6B7E-DACF-4FB5-801D-26A4DA75D0C6}" destId="{D4A0D6EB-0FF2-4578-8D11-DAC10F5A95AA}" srcOrd="5" destOrd="0" presId="urn:microsoft.com/office/officeart/2009/3/layout/CircleRelationship"/>
    <dgm:cxn modelId="{48B4BEC9-7E30-4AD5-8F05-9A8732376E43}" type="presParOf" srcId="{D3EF6B7E-DACF-4FB5-801D-26A4DA75D0C6}" destId="{9ADFBA3E-5CFD-488B-A65A-E93A58B81286}" srcOrd="6" destOrd="0" presId="urn:microsoft.com/office/officeart/2009/3/layout/CircleRelationship"/>
    <dgm:cxn modelId="{4B0E2870-5F67-42BA-AC2D-2D391D6B5F22}" type="presParOf" srcId="{D3EF6B7E-DACF-4FB5-801D-26A4DA75D0C6}" destId="{F85F3469-7C8F-4071-A762-C40CB0327143}" srcOrd="7" destOrd="0" presId="urn:microsoft.com/office/officeart/2009/3/layout/CircleRelationship"/>
    <dgm:cxn modelId="{C043D3E0-6F12-4C78-B443-D22AF040FB82}" type="presParOf" srcId="{D3EF6B7E-DACF-4FB5-801D-26A4DA75D0C6}" destId="{8DBC3440-E417-4745-A189-6316BEA5A3DA}" srcOrd="8" destOrd="0" presId="urn:microsoft.com/office/officeart/2009/3/layout/CircleRelationship"/>
    <dgm:cxn modelId="{D53F0139-EF67-4C66-A134-4D1082898D5C}" type="presParOf" srcId="{8DBC3440-E417-4745-A189-6316BEA5A3DA}" destId="{E3298C32-B2A2-4E3D-8FA5-F16BFA237E48}" srcOrd="0" destOrd="0" presId="urn:microsoft.com/office/officeart/2009/3/layout/CircleRelationship"/>
    <dgm:cxn modelId="{497F099A-8319-4419-B545-855896AD9792}" type="presParOf" srcId="{D3EF6B7E-DACF-4FB5-801D-26A4DA75D0C6}" destId="{F0B72359-F7B6-4FC6-BFC1-3F33674264DE}" srcOrd="9" destOrd="0" presId="urn:microsoft.com/office/officeart/2009/3/layout/CircleRelationship"/>
    <dgm:cxn modelId="{104046E2-B5EE-4603-B237-0DEFFFD4C089}" type="presParOf" srcId="{F0B72359-F7B6-4FC6-BFC1-3F33674264DE}" destId="{2114264D-90F4-413E-90CA-95D16EEC8AE4}" srcOrd="0" destOrd="0" presId="urn:microsoft.com/office/officeart/2009/3/layout/CircleRelationship"/>
    <dgm:cxn modelId="{56371849-6280-4B4D-A957-F84CD8F4ACD7}" type="presParOf" srcId="{D3EF6B7E-DACF-4FB5-801D-26A4DA75D0C6}" destId="{D96030ED-D086-4DD9-8DB2-DFED063F23C0}" srcOrd="10" destOrd="0" presId="urn:microsoft.com/office/officeart/2009/3/layout/CircleRelationship"/>
    <dgm:cxn modelId="{E151F9B2-68AC-437C-BB93-72C7B88D745B}" type="presParOf" srcId="{D3EF6B7E-DACF-4FB5-801D-26A4DA75D0C6}" destId="{2692173D-9B77-42BF-8194-58B35BE5B6A2}" srcOrd="11" destOrd="0" presId="urn:microsoft.com/office/officeart/2009/3/layout/CircleRelationship"/>
    <dgm:cxn modelId="{CCEC2E43-A7C4-4212-8F96-CDE5E474BB67}" type="presParOf" srcId="{2692173D-9B77-42BF-8194-58B35BE5B6A2}" destId="{A519F8A2-CE3D-4719-BB53-E6B554210D81}" srcOrd="0" destOrd="0" presId="urn:microsoft.com/office/officeart/2009/3/layout/CircleRelationship"/>
    <dgm:cxn modelId="{B0771A50-229F-4B3B-9262-D4F4C797C3EC}" type="presParOf" srcId="{D3EF6B7E-DACF-4FB5-801D-26A4DA75D0C6}" destId="{0701EA48-AB11-436C-B0BE-5DEB7A2EA3F1}" srcOrd="12" destOrd="0" presId="urn:microsoft.com/office/officeart/2009/3/layout/CircleRelationship"/>
    <dgm:cxn modelId="{3D284E3B-710A-4268-BDE5-826F0DFFD7D1}" type="presParOf" srcId="{0701EA48-AB11-436C-B0BE-5DEB7A2EA3F1}" destId="{034A9208-4C2A-468C-8707-6A258026FA40}" srcOrd="0" destOrd="0" presId="urn:microsoft.com/office/officeart/2009/3/layout/CircleRelationship"/>
    <dgm:cxn modelId="{8E73E7F4-B554-4086-9001-9FFE857A30F9}" type="presParOf" srcId="{D3EF6B7E-DACF-4FB5-801D-26A4DA75D0C6}" destId="{7F02EFE1-B096-4862-AF40-BF13536B93B7}" srcOrd="13" destOrd="0" presId="urn:microsoft.com/office/officeart/2009/3/layout/CircleRelationship"/>
    <dgm:cxn modelId="{00444F78-E071-4184-BC6B-0F6186EEC639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631E25BE-D0C7-4D6E-90FB-A3160F11CB9E}" type="presOf" srcId="{BFF35B6B-3F3E-4331-AC1E-3CFD1C8C4913}" destId="{D96030ED-D086-4DD9-8DB2-DFED063F23C0}" srcOrd="0" destOrd="0" presId="urn:microsoft.com/office/officeart/2009/3/layout/CircleRelationship"/>
    <dgm:cxn modelId="{177B71BB-FC8A-436A-B6C1-D5A2EE21A1C3}" type="presOf" srcId="{4CD22431-CF07-4EB0-AE56-286CD8E931DB}" destId="{F85F3469-7C8F-4071-A762-C40CB0327143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CFA874D5-D40A-489B-857A-8400DFFC75E0}" type="presOf" srcId="{CE4FF9CF-DDC1-4AB1-8E49-E440303177DE}" destId="{D3EF6B7E-DACF-4FB5-801D-26A4DA75D0C6}" srcOrd="0" destOrd="0" presId="urn:microsoft.com/office/officeart/2009/3/layout/CircleRelationship"/>
    <dgm:cxn modelId="{F6B2572B-430D-41D8-A552-3A763F779616}" type="presOf" srcId="{2A07850E-8D12-48E8-9391-4B173F7F7B7F}" destId="{921BFD76-5406-4C54-93D8-AB8EE9E6B592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33C410D-7636-40E4-824C-89AE9FB19E85}" type="presParOf" srcId="{D3EF6B7E-DACF-4FB5-801D-26A4DA75D0C6}" destId="{921BFD76-5406-4C54-93D8-AB8EE9E6B592}" srcOrd="0" destOrd="0" presId="urn:microsoft.com/office/officeart/2009/3/layout/CircleRelationship"/>
    <dgm:cxn modelId="{3580D369-E657-4CEF-A2BF-6470CFBDE394}" type="presParOf" srcId="{D3EF6B7E-DACF-4FB5-801D-26A4DA75D0C6}" destId="{4582437F-284C-42CA-B49A-814E0AB8494A}" srcOrd="1" destOrd="0" presId="urn:microsoft.com/office/officeart/2009/3/layout/CircleRelationship"/>
    <dgm:cxn modelId="{A91B2ACA-69F1-42C8-AA02-0BC9EA651D8C}" type="presParOf" srcId="{D3EF6B7E-DACF-4FB5-801D-26A4DA75D0C6}" destId="{BF0D13AA-6AD3-4E0B-B225-53FD25F31DE4}" srcOrd="2" destOrd="0" presId="urn:microsoft.com/office/officeart/2009/3/layout/CircleRelationship"/>
    <dgm:cxn modelId="{DA41F6D7-6F5E-491F-A1E7-AD97A4C8C314}" type="presParOf" srcId="{D3EF6B7E-DACF-4FB5-801D-26A4DA75D0C6}" destId="{AA5F1A14-7070-42CE-828C-04E4BDCEAA09}" srcOrd="3" destOrd="0" presId="urn:microsoft.com/office/officeart/2009/3/layout/CircleRelationship"/>
    <dgm:cxn modelId="{68428FF0-284B-4E70-81FC-BE25024FE98D}" type="presParOf" srcId="{D3EF6B7E-DACF-4FB5-801D-26A4DA75D0C6}" destId="{0BAEE0A2-AE86-444C-8216-FD9A9211D8D6}" srcOrd="4" destOrd="0" presId="urn:microsoft.com/office/officeart/2009/3/layout/CircleRelationship"/>
    <dgm:cxn modelId="{DC40F4D4-2AFF-431F-A746-52F78C17EB86}" type="presParOf" srcId="{D3EF6B7E-DACF-4FB5-801D-26A4DA75D0C6}" destId="{D4A0D6EB-0FF2-4578-8D11-DAC10F5A95AA}" srcOrd="5" destOrd="0" presId="urn:microsoft.com/office/officeart/2009/3/layout/CircleRelationship"/>
    <dgm:cxn modelId="{A78322FC-AD9D-4929-9AC0-72BCBBC13E62}" type="presParOf" srcId="{D3EF6B7E-DACF-4FB5-801D-26A4DA75D0C6}" destId="{9ADFBA3E-5CFD-488B-A65A-E93A58B81286}" srcOrd="6" destOrd="0" presId="urn:microsoft.com/office/officeart/2009/3/layout/CircleRelationship"/>
    <dgm:cxn modelId="{32DB0021-D84C-48FC-8E87-D097E8EAEDBC}" type="presParOf" srcId="{D3EF6B7E-DACF-4FB5-801D-26A4DA75D0C6}" destId="{F85F3469-7C8F-4071-A762-C40CB0327143}" srcOrd="7" destOrd="0" presId="urn:microsoft.com/office/officeart/2009/3/layout/CircleRelationship"/>
    <dgm:cxn modelId="{FB3EFB3F-4E9B-4F45-8372-9B18C920FDAD}" type="presParOf" srcId="{D3EF6B7E-DACF-4FB5-801D-26A4DA75D0C6}" destId="{8DBC3440-E417-4745-A189-6316BEA5A3DA}" srcOrd="8" destOrd="0" presId="urn:microsoft.com/office/officeart/2009/3/layout/CircleRelationship"/>
    <dgm:cxn modelId="{87CAF4F2-6220-4638-8C7D-AAEA7FF9AD77}" type="presParOf" srcId="{8DBC3440-E417-4745-A189-6316BEA5A3DA}" destId="{E3298C32-B2A2-4E3D-8FA5-F16BFA237E48}" srcOrd="0" destOrd="0" presId="urn:microsoft.com/office/officeart/2009/3/layout/CircleRelationship"/>
    <dgm:cxn modelId="{2254AAF1-AB6F-4835-9E20-ED487A0EBC59}" type="presParOf" srcId="{D3EF6B7E-DACF-4FB5-801D-26A4DA75D0C6}" destId="{F0B72359-F7B6-4FC6-BFC1-3F33674264DE}" srcOrd="9" destOrd="0" presId="urn:microsoft.com/office/officeart/2009/3/layout/CircleRelationship"/>
    <dgm:cxn modelId="{D2524887-CD46-4512-AAE5-159B99028CB0}" type="presParOf" srcId="{F0B72359-F7B6-4FC6-BFC1-3F33674264DE}" destId="{2114264D-90F4-413E-90CA-95D16EEC8AE4}" srcOrd="0" destOrd="0" presId="urn:microsoft.com/office/officeart/2009/3/layout/CircleRelationship"/>
    <dgm:cxn modelId="{10CBFA17-296B-46C6-9F4B-C4994B73A1DD}" type="presParOf" srcId="{D3EF6B7E-DACF-4FB5-801D-26A4DA75D0C6}" destId="{D96030ED-D086-4DD9-8DB2-DFED063F23C0}" srcOrd="10" destOrd="0" presId="urn:microsoft.com/office/officeart/2009/3/layout/CircleRelationship"/>
    <dgm:cxn modelId="{CBA2E249-B54B-48D6-8444-25CC6CA6D1CF}" type="presParOf" srcId="{D3EF6B7E-DACF-4FB5-801D-26A4DA75D0C6}" destId="{2692173D-9B77-42BF-8194-58B35BE5B6A2}" srcOrd="11" destOrd="0" presId="urn:microsoft.com/office/officeart/2009/3/layout/CircleRelationship"/>
    <dgm:cxn modelId="{10D76582-49E4-400F-BB56-A6500A11DADC}" type="presParOf" srcId="{2692173D-9B77-42BF-8194-58B35BE5B6A2}" destId="{A519F8A2-CE3D-4719-BB53-E6B554210D81}" srcOrd="0" destOrd="0" presId="urn:microsoft.com/office/officeart/2009/3/layout/CircleRelationship"/>
    <dgm:cxn modelId="{1240B336-5271-4F44-B52C-1F0DEBBCBB37}" type="presParOf" srcId="{D3EF6B7E-DACF-4FB5-801D-26A4DA75D0C6}" destId="{0701EA48-AB11-436C-B0BE-5DEB7A2EA3F1}" srcOrd="12" destOrd="0" presId="urn:microsoft.com/office/officeart/2009/3/layout/CircleRelationship"/>
    <dgm:cxn modelId="{98E094F1-EC09-4316-A145-A9428B4C4292}" type="presParOf" srcId="{0701EA48-AB11-436C-B0BE-5DEB7A2EA3F1}" destId="{034A9208-4C2A-468C-8707-6A258026FA40}" srcOrd="0" destOrd="0" presId="urn:microsoft.com/office/officeart/2009/3/layout/CircleRelationship"/>
    <dgm:cxn modelId="{DFCA9BDD-5E9E-4C0F-82F2-6573AA7B9CB4}" type="presParOf" srcId="{D3EF6B7E-DACF-4FB5-801D-26A4DA75D0C6}" destId="{7F02EFE1-B096-4862-AF40-BF13536B93B7}" srcOrd="13" destOrd="0" presId="urn:microsoft.com/office/officeart/2009/3/layout/CircleRelationship"/>
    <dgm:cxn modelId="{FB060C0D-49DC-4F58-A02C-54B56E0BBAB0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D83ED237-EFC8-45D6-BDF7-703838916000}" type="presOf" srcId="{CE4FF9CF-DDC1-4AB1-8E49-E440303177DE}" destId="{D3EF6B7E-DACF-4FB5-801D-26A4DA75D0C6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FD0A8F8E-645C-41C7-8269-54F9AA44028E}" type="presOf" srcId="{4CD22431-CF07-4EB0-AE56-286CD8E931DB}" destId="{F85F3469-7C8F-4071-A762-C40CB0327143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061C3F8A-9A88-4707-9AF4-87D6BAADC412}" type="presOf" srcId="{2A07850E-8D12-48E8-9391-4B173F7F7B7F}" destId="{921BFD76-5406-4C54-93D8-AB8EE9E6B592}" srcOrd="0" destOrd="0" presId="urn:microsoft.com/office/officeart/2009/3/layout/CircleRelationship"/>
    <dgm:cxn modelId="{281D9C25-EB39-4ACD-B4D7-A1E25C008070}" type="presOf" srcId="{BFF35B6B-3F3E-4331-AC1E-3CFD1C8C4913}" destId="{D96030ED-D086-4DD9-8DB2-DFED063F23C0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502AEE93-A542-4912-9CDF-4B4A2FD25A09}" type="presParOf" srcId="{D3EF6B7E-DACF-4FB5-801D-26A4DA75D0C6}" destId="{921BFD76-5406-4C54-93D8-AB8EE9E6B592}" srcOrd="0" destOrd="0" presId="urn:microsoft.com/office/officeart/2009/3/layout/CircleRelationship"/>
    <dgm:cxn modelId="{03AF99EB-5CA4-4864-9EC4-546DF2902892}" type="presParOf" srcId="{D3EF6B7E-DACF-4FB5-801D-26A4DA75D0C6}" destId="{4582437F-284C-42CA-B49A-814E0AB8494A}" srcOrd="1" destOrd="0" presId="urn:microsoft.com/office/officeart/2009/3/layout/CircleRelationship"/>
    <dgm:cxn modelId="{09A30176-D058-4885-8D5F-FA94C62AB541}" type="presParOf" srcId="{D3EF6B7E-DACF-4FB5-801D-26A4DA75D0C6}" destId="{BF0D13AA-6AD3-4E0B-B225-53FD25F31DE4}" srcOrd="2" destOrd="0" presId="urn:microsoft.com/office/officeart/2009/3/layout/CircleRelationship"/>
    <dgm:cxn modelId="{809CB403-8653-4048-A4B8-2AC8DF9784CB}" type="presParOf" srcId="{D3EF6B7E-DACF-4FB5-801D-26A4DA75D0C6}" destId="{AA5F1A14-7070-42CE-828C-04E4BDCEAA09}" srcOrd="3" destOrd="0" presId="urn:microsoft.com/office/officeart/2009/3/layout/CircleRelationship"/>
    <dgm:cxn modelId="{4523C2A6-57F9-4D33-BEB1-62575241BD8D}" type="presParOf" srcId="{D3EF6B7E-DACF-4FB5-801D-26A4DA75D0C6}" destId="{0BAEE0A2-AE86-444C-8216-FD9A9211D8D6}" srcOrd="4" destOrd="0" presId="urn:microsoft.com/office/officeart/2009/3/layout/CircleRelationship"/>
    <dgm:cxn modelId="{E63D81D0-6371-478F-AF2E-0BDDD1C73946}" type="presParOf" srcId="{D3EF6B7E-DACF-4FB5-801D-26A4DA75D0C6}" destId="{D4A0D6EB-0FF2-4578-8D11-DAC10F5A95AA}" srcOrd="5" destOrd="0" presId="urn:microsoft.com/office/officeart/2009/3/layout/CircleRelationship"/>
    <dgm:cxn modelId="{47C233E7-36E2-41FC-BFB7-7779809565B5}" type="presParOf" srcId="{D3EF6B7E-DACF-4FB5-801D-26A4DA75D0C6}" destId="{9ADFBA3E-5CFD-488B-A65A-E93A58B81286}" srcOrd="6" destOrd="0" presId="urn:microsoft.com/office/officeart/2009/3/layout/CircleRelationship"/>
    <dgm:cxn modelId="{CA322D7F-100D-4511-A70F-D38848DC82EB}" type="presParOf" srcId="{D3EF6B7E-DACF-4FB5-801D-26A4DA75D0C6}" destId="{F85F3469-7C8F-4071-A762-C40CB0327143}" srcOrd="7" destOrd="0" presId="urn:microsoft.com/office/officeart/2009/3/layout/CircleRelationship"/>
    <dgm:cxn modelId="{1325FD05-4895-4C76-BD97-D21EF3BED18D}" type="presParOf" srcId="{D3EF6B7E-DACF-4FB5-801D-26A4DA75D0C6}" destId="{8DBC3440-E417-4745-A189-6316BEA5A3DA}" srcOrd="8" destOrd="0" presId="urn:microsoft.com/office/officeart/2009/3/layout/CircleRelationship"/>
    <dgm:cxn modelId="{2BB09BBC-1255-4BFE-897A-61F0ABF3C0A9}" type="presParOf" srcId="{8DBC3440-E417-4745-A189-6316BEA5A3DA}" destId="{E3298C32-B2A2-4E3D-8FA5-F16BFA237E48}" srcOrd="0" destOrd="0" presId="urn:microsoft.com/office/officeart/2009/3/layout/CircleRelationship"/>
    <dgm:cxn modelId="{5F4B1AA6-1F84-4711-AEDA-FED2C8BD2356}" type="presParOf" srcId="{D3EF6B7E-DACF-4FB5-801D-26A4DA75D0C6}" destId="{F0B72359-F7B6-4FC6-BFC1-3F33674264DE}" srcOrd="9" destOrd="0" presId="urn:microsoft.com/office/officeart/2009/3/layout/CircleRelationship"/>
    <dgm:cxn modelId="{F2A39254-E0D1-4110-8623-A1D91FEBAB59}" type="presParOf" srcId="{F0B72359-F7B6-4FC6-BFC1-3F33674264DE}" destId="{2114264D-90F4-413E-90CA-95D16EEC8AE4}" srcOrd="0" destOrd="0" presId="urn:microsoft.com/office/officeart/2009/3/layout/CircleRelationship"/>
    <dgm:cxn modelId="{6288DF6C-548E-4C81-B817-A8B4A3E3B29E}" type="presParOf" srcId="{D3EF6B7E-DACF-4FB5-801D-26A4DA75D0C6}" destId="{D96030ED-D086-4DD9-8DB2-DFED063F23C0}" srcOrd="10" destOrd="0" presId="urn:microsoft.com/office/officeart/2009/3/layout/CircleRelationship"/>
    <dgm:cxn modelId="{66F483AA-943B-4449-A46F-251F811D600C}" type="presParOf" srcId="{D3EF6B7E-DACF-4FB5-801D-26A4DA75D0C6}" destId="{2692173D-9B77-42BF-8194-58B35BE5B6A2}" srcOrd="11" destOrd="0" presId="urn:microsoft.com/office/officeart/2009/3/layout/CircleRelationship"/>
    <dgm:cxn modelId="{EB5B1EEA-865D-4DFF-A515-04F43319D300}" type="presParOf" srcId="{2692173D-9B77-42BF-8194-58B35BE5B6A2}" destId="{A519F8A2-CE3D-4719-BB53-E6B554210D81}" srcOrd="0" destOrd="0" presId="urn:microsoft.com/office/officeart/2009/3/layout/CircleRelationship"/>
    <dgm:cxn modelId="{CE99A411-5B8C-4693-81B8-C6829932391B}" type="presParOf" srcId="{D3EF6B7E-DACF-4FB5-801D-26A4DA75D0C6}" destId="{0701EA48-AB11-436C-B0BE-5DEB7A2EA3F1}" srcOrd="12" destOrd="0" presId="urn:microsoft.com/office/officeart/2009/3/layout/CircleRelationship"/>
    <dgm:cxn modelId="{AFC98682-88EC-4912-84D5-02F73EF0CC78}" type="presParOf" srcId="{0701EA48-AB11-436C-B0BE-5DEB7A2EA3F1}" destId="{034A9208-4C2A-468C-8707-6A258026FA40}" srcOrd="0" destOrd="0" presId="urn:microsoft.com/office/officeart/2009/3/layout/CircleRelationship"/>
    <dgm:cxn modelId="{A6E3DD23-F5C9-42F3-B7B7-814DD8679A53}" type="presParOf" srcId="{D3EF6B7E-DACF-4FB5-801D-26A4DA75D0C6}" destId="{7F02EFE1-B096-4862-AF40-BF13536B93B7}" srcOrd="13" destOrd="0" presId="urn:microsoft.com/office/officeart/2009/3/layout/CircleRelationship"/>
    <dgm:cxn modelId="{12CD5C1C-D397-44E1-B2D0-B7D311743485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715082DE-931A-457B-8386-D57C53522705}" type="presOf" srcId="{4CD22431-CF07-4EB0-AE56-286CD8E931DB}" destId="{F85F3469-7C8F-4071-A762-C40CB0327143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861968D-DA1E-4B32-AFA9-786F37CC9993}" type="presOf" srcId="{CE4FF9CF-DDC1-4AB1-8E49-E440303177DE}" destId="{D3EF6B7E-DACF-4FB5-801D-26A4DA75D0C6}" srcOrd="0" destOrd="0" presId="urn:microsoft.com/office/officeart/2009/3/layout/CircleRelationship"/>
    <dgm:cxn modelId="{6E9FF710-6907-4F50-A154-C084CBFF141F}" type="presOf" srcId="{2A07850E-8D12-48E8-9391-4B173F7F7B7F}" destId="{921BFD76-5406-4C54-93D8-AB8EE9E6B592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C8D8244F-A84C-4FD8-9800-CB9CD6B47588}" type="presOf" srcId="{BFF35B6B-3F3E-4331-AC1E-3CFD1C8C4913}" destId="{D96030ED-D086-4DD9-8DB2-DFED063F23C0}" srcOrd="0" destOrd="0" presId="urn:microsoft.com/office/officeart/2009/3/layout/CircleRelationship"/>
    <dgm:cxn modelId="{78218E07-6CDD-41A6-A34E-67E31FBBAF8A}" type="presParOf" srcId="{D3EF6B7E-DACF-4FB5-801D-26A4DA75D0C6}" destId="{921BFD76-5406-4C54-93D8-AB8EE9E6B592}" srcOrd="0" destOrd="0" presId="urn:microsoft.com/office/officeart/2009/3/layout/CircleRelationship"/>
    <dgm:cxn modelId="{4B5EA1AA-1E76-4DE0-AC3C-7137A5DAA109}" type="presParOf" srcId="{D3EF6B7E-DACF-4FB5-801D-26A4DA75D0C6}" destId="{4582437F-284C-42CA-B49A-814E0AB8494A}" srcOrd="1" destOrd="0" presId="urn:microsoft.com/office/officeart/2009/3/layout/CircleRelationship"/>
    <dgm:cxn modelId="{FF221F5B-34CA-4821-85A0-2EDD54365606}" type="presParOf" srcId="{D3EF6B7E-DACF-4FB5-801D-26A4DA75D0C6}" destId="{BF0D13AA-6AD3-4E0B-B225-53FD25F31DE4}" srcOrd="2" destOrd="0" presId="urn:microsoft.com/office/officeart/2009/3/layout/CircleRelationship"/>
    <dgm:cxn modelId="{32AEA3DF-8434-4D56-882C-2BA81E03B938}" type="presParOf" srcId="{D3EF6B7E-DACF-4FB5-801D-26A4DA75D0C6}" destId="{AA5F1A14-7070-42CE-828C-04E4BDCEAA09}" srcOrd="3" destOrd="0" presId="urn:microsoft.com/office/officeart/2009/3/layout/CircleRelationship"/>
    <dgm:cxn modelId="{A25FAC75-7CD4-4341-A2C1-567A0E5EE8D8}" type="presParOf" srcId="{D3EF6B7E-DACF-4FB5-801D-26A4DA75D0C6}" destId="{0BAEE0A2-AE86-444C-8216-FD9A9211D8D6}" srcOrd="4" destOrd="0" presId="urn:microsoft.com/office/officeart/2009/3/layout/CircleRelationship"/>
    <dgm:cxn modelId="{D70216B2-ABD4-44D8-8F4B-A49F3D15F182}" type="presParOf" srcId="{D3EF6B7E-DACF-4FB5-801D-26A4DA75D0C6}" destId="{D4A0D6EB-0FF2-4578-8D11-DAC10F5A95AA}" srcOrd="5" destOrd="0" presId="urn:microsoft.com/office/officeart/2009/3/layout/CircleRelationship"/>
    <dgm:cxn modelId="{01CF18C5-D59B-4A33-8AE6-FBA000832471}" type="presParOf" srcId="{D3EF6B7E-DACF-4FB5-801D-26A4DA75D0C6}" destId="{9ADFBA3E-5CFD-488B-A65A-E93A58B81286}" srcOrd="6" destOrd="0" presId="urn:microsoft.com/office/officeart/2009/3/layout/CircleRelationship"/>
    <dgm:cxn modelId="{02E1513A-AFBF-4C3E-969B-783809185EB1}" type="presParOf" srcId="{D3EF6B7E-DACF-4FB5-801D-26A4DA75D0C6}" destId="{F85F3469-7C8F-4071-A762-C40CB0327143}" srcOrd="7" destOrd="0" presId="urn:microsoft.com/office/officeart/2009/3/layout/CircleRelationship"/>
    <dgm:cxn modelId="{F7E43318-3B88-40AF-9A20-A8D2D42D9413}" type="presParOf" srcId="{D3EF6B7E-DACF-4FB5-801D-26A4DA75D0C6}" destId="{8DBC3440-E417-4745-A189-6316BEA5A3DA}" srcOrd="8" destOrd="0" presId="urn:microsoft.com/office/officeart/2009/3/layout/CircleRelationship"/>
    <dgm:cxn modelId="{C8C342F8-B748-478E-B68B-41B310EBE5E6}" type="presParOf" srcId="{8DBC3440-E417-4745-A189-6316BEA5A3DA}" destId="{E3298C32-B2A2-4E3D-8FA5-F16BFA237E48}" srcOrd="0" destOrd="0" presId="urn:microsoft.com/office/officeart/2009/3/layout/CircleRelationship"/>
    <dgm:cxn modelId="{E0CB45BB-EEA5-440A-985B-E237A39B909B}" type="presParOf" srcId="{D3EF6B7E-DACF-4FB5-801D-26A4DA75D0C6}" destId="{F0B72359-F7B6-4FC6-BFC1-3F33674264DE}" srcOrd="9" destOrd="0" presId="urn:microsoft.com/office/officeart/2009/3/layout/CircleRelationship"/>
    <dgm:cxn modelId="{6FC30363-DF3A-45C1-8474-175CCC8FA7E9}" type="presParOf" srcId="{F0B72359-F7B6-4FC6-BFC1-3F33674264DE}" destId="{2114264D-90F4-413E-90CA-95D16EEC8AE4}" srcOrd="0" destOrd="0" presId="urn:microsoft.com/office/officeart/2009/3/layout/CircleRelationship"/>
    <dgm:cxn modelId="{985947B5-D332-4A2D-917D-668B29C4FB22}" type="presParOf" srcId="{D3EF6B7E-DACF-4FB5-801D-26A4DA75D0C6}" destId="{D96030ED-D086-4DD9-8DB2-DFED063F23C0}" srcOrd="10" destOrd="0" presId="urn:microsoft.com/office/officeart/2009/3/layout/CircleRelationship"/>
    <dgm:cxn modelId="{7718E14F-693C-4C48-9A0A-5F3F0CF41B32}" type="presParOf" srcId="{D3EF6B7E-DACF-4FB5-801D-26A4DA75D0C6}" destId="{2692173D-9B77-42BF-8194-58B35BE5B6A2}" srcOrd="11" destOrd="0" presId="urn:microsoft.com/office/officeart/2009/3/layout/CircleRelationship"/>
    <dgm:cxn modelId="{22C6A077-74E6-4616-A988-5BCC9527C0DB}" type="presParOf" srcId="{2692173D-9B77-42BF-8194-58B35BE5B6A2}" destId="{A519F8A2-CE3D-4719-BB53-E6B554210D81}" srcOrd="0" destOrd="0" presId="urn:microsoft.com/office/officeart/2009/3/layout/CircleRelationship"/>
    <dgm:cxn modelId="{403A563F-7FA6-4F6C-8A99-25CE7F37EAF3}" type="presParOf" srcId="{D3EF6B7E-DACF-4FB5-801D-26A4DA75D0C6}" destId="{0701EA48-AB11-436C-B0BE-5DEB7A2EA3F1}" srcOrd="12" destOrd="0" presId="urn:microsoft.com/office/officeart/2009/3/layout/CircleRelationship"/>
    <dgm:cxn modelId="{453E505E-AE7C-497F-A1B9-5B9D7500CA34}" type="presParOf" srcId="{0701EA48-AB11-436C-B0BE-5DEB7A2EA3F1}" destId="{034A9208-4C2A-468C-8707-6A258026FA40}" srcOrd="0" destOrd="0" presId="urn:microsoft.com/office/officeart/2009/3/layout/CircleRelationship"/>
    <dgm:cxn modelId="{10519EE9-60DE-422C-8913-3DF4DCA961C7}" type="presParOf" srcId="{D3EF6B7E-DACF-4FB5-801D-26A4DA75D0C6}" destId="{7F02EFE1-B096-4862-AF40-BF13536B93B7}" srcOrd="13" destOrd="0" presId="urn:microsoft.com/office/officeart/2009/3/layout/CircleRelationship"/>
    <dgm:cxn modelId="{B8AF8366-FC0D-404D-8058-7040B2806199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FE582B87-871D-4651-B489-1CCA9815F198}" type="presOf" srcId="{CE4FF9CF-DDC1-4AB1-8E49-E440303177DE}" destId="{D3EF6B7E-DACF-4FB5-801D-26A4DA75D0C6}" srcOrd="0" destOrd="0" presId="urn:microsoft.com/office/officeart/2009/3/layout/CircleRelationship"/>
    <dgm:cxn modelId="{D734DBBE-399A-4640-8034-F82B7B2767CC}" type="presOf" srcId="{BFF35B6B-3F3E-4331-AC1E-3CFD1C8C4913}" destId="{D96030ED-D086-4DD9-8DB2-DFED063F23C0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B98898E4-CB8F-4114-A217-D0C1C84A7816}" type="presOf" srcId="{4CD22431-CF07-4EB0-AE56-286CD8E931DB}" destId="{F85F3469-7C8F-4071-A762-C40CB0327143}" srcOrd="0" destOrd="0" presId="urn:microsoft.com/office/officeart/2009/3/layout/CircleRelationship"/>
    <dgm:cxn modelId="{278F3DBC-C252-4D82-B501-7E435F55459C}" type="presOf" srcId="{2A07850E-8D12-48E8-9391-4B173F7F7B7F}" destId="{921BFD76-5406-4C54-93D8-AB8EE9E6B592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8A9938ED-E283-4392-891D-4A444B167CED}" type="presParOf" srcId="{D3EF6B7E-DACF-4FB5-801D-26A4DA75D0C6}" destId="{921BFD76-5406-4C54-93D8-AB8EE9E6B592}" srcOrd="0" destOrd="0" presId="urn:microsoft.com/office/officeart/2009/3/layout/CircleRelationship"/>
    <dgm:cxn modelId="{22A96433-38AE-4208-B0E6-24A66B3F3EA2}" type="presParOf" srcId="{D3EF6B7E-DACF-4FB5-801D-26A4DA75D0C6}" destId="{4582437F-284C-42CA-B49A-814E0AB8494A}" srcOrd="1" destOrd="0" presId="urn:microsoft.com/office/officeart/2009/3/layout/CircleRelationship"/>
    <dgm:cxn modelId="{4B5E62B3-E43F-4DB4-B72F-F90712301183}" type="presParOf" srcId="{D3EF6B7E-DACF-4FB5-801D-26A4DA75D0C6}" destId="{BF0D13AA-6AD3-4E0B-B225-53FD25F31DE4}" srcOrd="2" destOrd="0" presId="urn:microsoft.com/office/officeart/2009/3/layout/CircleRelationship"/>
    <dgm:cxn modelId="{3702F07D-445D-40A9-8B7F-BCF133F1AA5B}" type="presParOf" srcId="{D3EF6B7E-DACF-4FB5-801D-26A4DA75D0C6}" destId="{AA5F1A14-7070-42CE-828C-04E4BDCEAA09}" srcOrd="3" destOrd="0" presId="urn:microsoft.com/office/officeart/2009/3/layout/CircleRelationship"/>
    <dgm:cxn modelId="{233DD1F4-690C-4298-B35A-2D8588CBAD22}" type="presParOf" srcId="{D3EF6B7E-DACF-4FB5-801D-26A4DA75D0C6}" destId="{0BAEE0A2-AE86-444C-8216-FD9A9211D8D6}" srcOrd="4" destOrd="0" presId="urn:microsoft.com/office/officeart/2009/3/layout/CircleRelationship"/>
    <dgm:cxn modelId="{7E60B373-5F43-4EEC-8BE9-D03FF00C6842}" type="presParOf" srcId="{D3EF6B7E-DACF-4FB5-801D-26A4DA75D0C6}" destId="{D4A0D6EB-0FF2-4578-8D11-DAC10F5A95AA}" srcOrd="5" destOrd="0" presId="urn:microsoft.com/office/officeart/2009/3/layout/CircleRelationship"/>
    <dgm:cxn modelId="{2B497703-A29F-4D8E-B4D1-3AFD89F551A3}" type="presParOf" srcId="{D3EF6B7E-DACF-4FB5-801D-26A4DA75D0C6}" destId="{9ADFBA3E-5CFD-488B-A65A-E93A58B81286}" srcOrd="6" destOrd="0" presId="urn:microsoft.com/office/officeart/2009/3/layout/CircleRelationship"/>
    <dgm:cxn modelId="{4EA12FB5-1D2D-4750-916C-8F7ED313F092}" type="presParOf" srcId="{D3EF6B7E-DACF-4FB5-801D-26A4DA75D0C6}" destId="{F85F3469-7C8F-4071-A762-C40CB0327143}" srcOrd="7" destOrd="0" presId="urn:microsoft.com/office/officeart/2009/3/layout/CircleRelationship"/>
    <dgm:cxn modelId="{F2FB9BC9-8BB2-487C-870A-52B73D138169}" type="presParOf" srcId="{D3EF6B7E-DACF-4FB5-801D-26A4DA75D0C6}" destId="{8DBC3440-E417-4745-A189-6316BEA5A3DA}" srcOrd="8" destOrd="0" presId="urn:microsoft.com/office/officeart/2009/3/layout/CircleRelationship"/>
    <dgm:cxn modelId="{84C8A83D-BC35-46D1-895C-14A3FB487747}" type="presParOf" srcId="{8DBC3440-E417-4745-A189-6316BEA5A3DA}" destId="{E3298C32-B2A2-4E3D-8FA5-F16BFA237E48}" srcOrd="0" destOrd="0" presId="urn:microsoft.com/office/officeart/2009/3/layout/CircleRelationship"/>
    <dgm:cxn modelId="{BAA5E9A3-0B8E-4D98-B590-13D5E8AA908E}" type="presParOf" srcId="{D3EF6B7E-DACF-4FB5-801D-26A4DA75D0C6}" destId="{F0B72359-F7B6-4FC6-BFC1-3F33674264DE}" srcOrd="9" destOrd="0" presId="urn:microsoft.com/office/officeart/2009/3/layout/CircleRelationship"/>
    <dgm:cxn modelId="{2A9BD011-857C-4438-935E-30CED5DDD005}" type="presParOf" srcId="{F0B72359-F7B6-4FC6-BFC1-3F33674264DE}" destId="{2114264D-90F4-413E-90CA-95D16EEC8AE4}" srcOrd="0" destOrd="0" presId="urn:microsoft.com/office/officeart/2009/3/layout/CircleRelationship"/>
    <dgm:cxn modelId="{DD84A7FC-C1AA-4D0C-A39D-7C4DF40A91D5}" type="presParOf" srcId="{D3EF6B7E-DACF-4FB5-801D-26A4DA75D0C6}" destId="{D96030ED-D086-4DD9-8DB2-DFED063F23C0}" srcOrd="10" destOrd="0" presId="urn:microsoft.com/office/officeart/2009/3/layout/CircleRelationship"/>
    <dgm:cxn modelId="{CCF9A26B-0E27-4510-A8F8-0ACA271082A1}" type="presParOf" srcId="{D3EF6B7E-DACF-4FB5-801D-26A4DA75D0C6}" destId="{2692173D-9B77-42BF-8194-58B35BE5B6A2}" srcOrd="11" destOrd="0" presId="urn:microsoft.com/office/officeart/2009/3/layout/CircleRelationship"/>
    <dgm:cxn modelId="{4936DB5C-29F5-4C89-AEBC-19E3E7814ADD}" type="presParOf" srcId="{2692173D-9B77-42BF-8194-58B35BE5B6A2}" destId="{A519F8A2-CE3D-4719-BB53-E6B554210D81}" srcOrd="0" destOrd="0" presId="urn:microsoft.com/office/officeart/2009/3/layout/CircleRelationship"/>
    <dgm:cxn modelId="{97C83D99-3E36-4C98-88B3-74131CDE15AA}" type="presParOf" srcId="{D3EF6B7E-DACF-4FB5-801D-26A4DA75D0C6}" destId="{0701EA48-AB11-436C-B0BE-5DEB7A2EA3F1}" srcOrd="12" destOrd="0" presId="urn:microsoft.com/office/officeart/2009/3/layout/CircleRelationship"/>
    <dgm:cxn modelId="{2E8F9ACF-6E66-46F0-95C3-B3BC218F3676}" type="presParOf" srcId="{0701EA48-AB11-436C-B0BE-5DEB7A2EA3F1}" destId="{034A9208-4C2A-468C-8707-6A258026FA40}" srcOrd="0" destOrd="0" presId="urn:microsoft.com/office/officeart/2009/3/layout/CircleRelationship"/>
    <dgm:cxn modelId="{D581C6A5-B1F0-47A3-AD97-2F8B93F8F4A7}" type="presParOf" srcId="{D3EF6B7E-DACF-4FB5-801D-26A4DA75D0C6}" destId="{7F02EFE1-B096-4862-AF40-BF13536B93B7}" srcOrd="13" destOrd="0" presId="urn:microsoft.com/office/officeart/2009/3/layout/CircleRelationship"/>
    <dgm:cxn modelId="{657EFC8F-156A-43C7-B481-8F27AC1F2A31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AFAA32AE-6DD7-47D2-BA0E-29F8786E3C85}" type="presOf" srcId="{BFF35B6B-3F3E-4331-AC1E-3CFD1C8C4913}" destId="{D96030ED-D086-4DD9-8DB2-DFED063F23C0}" srcOrd="0" destOrd="0" presId="urn:microsoft.com/office/officeart/2009/3/layout/CircleRelationship"/>
    <dgm:cxn modelId="{FA967B99-8C45-41F7-9D72-FA1EDBF33CA0}" type="presOf" srcId="{CE4FF9CF-DDC1-4AB1-8E49-E440303177DE}" destId="{D3EF6B7E-DACF-4FB5-801D-26A4DA75D0C6}" srcOrd="0" destOrd="0" presId="urn:microsoft.com/office/officeart/2009/3/layout/CircleRelationship"/>
    <dgm:cxn modelId="{BCFF677E-9F15-40CD-A2AC-BFFFAD75427D}" type="presOf" srcId="{2A07850E-8D12-48E8-9391-4B173F7F7B7F}" destId="{921BFD76-5406-4C54-93D8-AB8EE9E6B592}" srcOrd="0" destOrd="0" presId="urn:microsoft.com/office/officeart/2009/3/layout/CircleRelationship"/>
    <dgm:cxn modelId="{06D351C3-BB04-4FDD-93E6-CBBB6781B7E6}" type="presOf" srcId="{4CD22431-CF07-4EB0-AE56-286CD8E931DB}" destId="{F85F3469-7C8F-4071-A762-C40CB0327143}" srcOrd="0" destOrd="0" presId="urn:microsoft.com/office/officeart/2009/3/layout/CircleRelationship"/>
    <dgm:cxn modelId="{E7C62BAC-3B9A-417E-A600-C847BF06E1AF}" type="presParOf" srcId="{D3EF6B7E-DACF-4FB5-801D-26A4DA75D0C6}" destId="{921BFD76-5406-4C54-93D8-AB8EE9E6B592}" srcOrd="0" destOrd="0" presId="urn:microsoft.com/office/officeart/2009/3/layout/CircleRelationship"/>
    <dgm:cxn modelId="{6E48E4F9-CB4D-4A60-A321-142091727E60}" type="presParOf" srcId="{D3EF6B7E-DACF-4FB5-801D-26A4DA75D0C6}" destId="{4582437F-284C-42CA-B49A-814E0AB8494A}" srcOrd="1" destOrd="0" presId="urn:microsoft.com/office/officeart/2009/3/layout/CircleRelationship"/>
    <dgm:cxn modelId="{C192ECB7-FDF1-4B47-862D-0D4799100E71}" type="presParOf" srcId="{D3EF6B7E-DACF-4FB5-801D-26A4DA75D0C6}" destId="{BF0D13AA-6AD3-4E0B-B225-53FD25F31DE4}" srcOrd="2" destOrd="0" presId="urn:microsoft.com/office/officeart/2009/3/layout/CircleRelationship"/>
    <dgm:cxn modelId="{FE744B08-1E70-4223-A668-0222029D2A0A}" type="presParOf" srcId="{D3EF6B7E-DACF-4FB5-801D-26A4DA75D0C6}" destId="{AA5F1A14-7070-42CE-828C-04E4BDCEAA09}" srcOrd="3" destOrd="0" presId="urn:microsoft.com/office/officeart/2009/3/layout/CircleRelationship"/>
    <dgm:cxn modelId="{24075EF8-DB27-4626-8F3D-FFE75C40E7F3}" type="presParOf" srcId="{D3EF6B7E-DACF-4FB5-801D-26A4DA75D0C6}" destId="{0BAEE0A2-AE86-444C-8216-FD9A9211D8D6}" srcOrd="4" destOrd="0" presId="urn:microsoft.com/office/officeart/2009/3/layout/CircleRelationship"/>
    <dgm:cxn modelId="{A7E0E44B-F3E8-4D68-9129-7B53F505DD74}" type="presParOf" srcId="{D3EF6B7E-DACF-4FB5-801D-26A4DA75D0C6}" destId="{D4A0D6EB-0FF2-4578-8D11-DAC10F5A95AA}" srcOrd="5" destOrd="0" presId="urn:microsoft.com/office/officeart/2009/3/layout/CircleRelationship"/>
    <dgm:cxn modelId="{997594B2-CF44-4966-B116-E4C8BF77F0FB}" type="presParOf" srcId="{D3EF6B7E-DACF-4FB5-801D-26A4DA75D0C6}" destId="{9ADFBA3E-5CFD-488B-A65A-E93A58B81286}" srcOrd="6" destOrd="0" presId="urn:microsoft.com/office/officeart/2009/3/layout/CircleRelationship"/>
    <dgm:cxn modelId="{3230BF5F-4292-461C-BE57-3FF7D546131F}" type="presParOf" srcId="{D3EF6B7E-DACF-4FB5-801D-26A4DA75D0C6}" destId="{F85F3469-7C8F-4071-A762-C40CB0327143}" srcOrd="7" destOrd="0" presId="urn:microsoft.com/office/officeart/2009/3/layout/CircleRelationship"/>
    <dgm:cxn modelId="{F3348CCC-0D01-424D-BE7B-F287B1EE60B7}" type="presParOf" srcId="{D3EF6B7E-DACF-4FB5-801D-26A4DA75D0C6}" destId="{8DBC3440-E417-4745-A189-6316BEA5A3DA}" srcOrd="8" destOrd="0" presId="urn:microsoft.com/office/officeart/2009/3/layout/CircleRelationship"/>
    <dgm:cxn modelId="{E0EB31B4-7D1E-4C1D-B156-A130180AC8FA}" type="presParOf" srcId="{8DBC3440-E417-4745-A189-6316BEA5A3DA}" destId="{E3298C32-B2A2-4E3D-8FA5-F16BFA237E48}" srcOrd="0" destOrd="0" presId="urn:microsoft.com/office/officeart/2009/3/layout/CircleRelationship"/>
    <dgm:cxn modelId="{8C1F4706-0801-4F34-8F54-026854014069}" type="presParOf" srcId="{D3EF6B7E-DACF-4FB5-801D-26A4DA75D0C6}" destId="{F0B72359-F7B6-4FC6-BFC1-3F33674264DE}" srcOrd="9" destOrd="0" presId="urn:microsoft.com/office/officeart/2009/3/layout/CircleRelationship"/>
    <dgm:cxn modelId="{A1C9B579-9F1F-4FAA-8597-C9A181045970}" type="presParOf" srcId="{F0B72359-F7B6-4FC6-BFC1-3F33674264DE}" destId="{2114264D-90F4-413E-90CA-95D16EEC8AE4}" srcOrd="0" destOrd="0" presId="urn:microsoft.com/office/officeart/2009/3/layout/CircleRelationship"/>
    <dgm:cxn modelId="{A51DA541-3807-418E-B108-DB524FFD9A51}" type="presParOf" srcId="{D3EF6B7E-DACF-4FB5-801D-26A4DA75D0C6}" destId="{D96030ED-D086-4DD9-8DB2-DFED063F23C0}" srcOrd="10" destOrd="0" presId="urn:microsoft.com/office/officeart/2009/3/layout/CircleRelationship"/>
    <dgm:cxn modelId="{2D2CC6C9-8664-4336-AF4D-0D42A899BE68}" type="presParOf" srcId="{D3EF6B7E-DACF-4FB5-801D-26A4DA75D0C6}" destId="{2692173D-9B77-42BF-8194-58B35BE5B6A2}" srcOrd="11" destOrd="0" presId="urn:microsoft.com/office/officeart/2009/3/layout/CircleRelationship"/>
    <dgm:cxn modelId="{CBFF3A0D-E373-4448-B3CB-69CDE5788712}" type="presParOf" srcId="{2692173D-9B77-42BF-8194-58B35BE5B6A2}" destId="{A519F8A2-CE3D-4719-BB53-E6B554210D81}" srcOrd="0" destOrd="0" presId="urn:microsoft.com/office/officeart/2009/3/layout/CircleRelationship"/>
    <dgm:cxn modelId="{088FD691-B947-441D-9503-2B75143B31E7}" type="presParOf" srcId="{D3EF6B7E-DACF-4FB5-801D-26A4DA75D0C6}" destId="{0701EA48-AB11-436C-B0BE-5DEB7A2EA3F1}" srcOrd="12" destOrd="0" presId="urn:microsoft.com/office/officeart/2009/3/layout/CircleRelationship"/>
    <dgm:cxn modelId="{04B15623-CDAB-4267-9C5F-889A7F31A9BB}" type="presParOf" srcId="{0701EA48-AB11-436C-B0BE-5DEB7A2EA3F1}" destId="{034A9208-4C2A-468C-8707-6A258026FA40}" srcOrd="0" destOrd="0" presId="urn:microsoft.com/office/officeart/2009/3/layout/CircleRelationship"/>
    <dgm:cxn modelId="{7978DD3F-1DDB-4643-86F2-4F9C060AF98B}" type="presParOf" srcId="{D3EF6B7E-DACF-4FB5-801D-26A4DA75D0C6}" destId="{7F02EFE1-B096-4862-AF40-BF13536B93B7}" srcOrd="13" destOrd="0" presId="urn:microsoft.com/office/officeart/2009/3/layout/CircleRelationship"/>
    <dgm:cxn modelId="{3C992070-2E4F-43CE-AD2B-2D4EF9421924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FBB426-9F3E-4DD9-8FF0-8F53A61428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4B0C558-8506-44DF-B3B8-C4C9D14A6482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Inputs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*Funding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*Personnel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*Content</a:t>
          </a:r>
        </a:p>
        <a:p>
          <a:pPr algn="l"/>
          <a:endParaRPr lang="en-US" sz="1400" b="0" u="none" dirty="0" smtClean="0">
            <a:latin typeface="Arial Narrow" pitchFamily="34" charset="0"/>
          </a:endParaRPr>
        </a:p>
        <a:p>
          <a:pPr algn="l"/>
          <a:endParaRPr lang="en-US" sz="1400" b="0" u="none" dirty="0" smtClean="0">
            <a:latin typeface="Arial Narrow" pitchFamily="34" charset="0"/>
          </a:endParaRPr>
        </a:p>
      </dgm:t>
    </dgm:pt>
    <dgm:pt modelId="{5886A0F9-C6E9-4237-BEB9-23D46F7BB218}" type="parTrans" cxnId="{2545CF4F-4E03-4E8F-B382-D80A586BED7E}">
      <dgm:prSet/>
      <dgm:spPr/>
      <dgm:t>
        <a:bodyPr/>
        <a:lstStyle/>
        <a:p>
          <a:endParaRPr lang="en-US"/>
        </a:p>
      </dgm:t>
    </dgm:pt>
    <dgm:pt modelId="{FCFC532B-1862-4DD3-9986-F52DE24FCA6F}" type="sibTrans" cxnId="{2545CF4F-4E03-4E8F-B382-D80A586BED7E}">
      <dgm:prSet/>
      <dgm:spPr/>
      <dgm:t>
        <a:bodyPr/>
        <a:lstStyle/>
        <a:p>
          <a:endParaRPr lang="en-US"/>
        </a:p>
      </dgm:t>
    </dgm:pt>
    <dgm:pt modelId="{13D1078A-D5C3-479B-AFBF-72738EAC9596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Activities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*Develop and Implement World Languages Program</a:t>
          </a:r>
        </a:p>
        <a:p>
          <a:pPr algn="ctr"/>
          <a:endParaRPr lang="en-US" sz="1400" dirty="0" smtClean="0">
            <a:latin typeface="Arial Narrow" pitchFamily="34" charset="0"/>
          </a:endParaRPr>
        </a:p>
      </dgm:t>
    </dgm:pt>
    <dgm:pt modelId="{BE2A07EC-172D-415B-AC4B-FF885E8A4456}" type="parTrans" cxnId="{6B1BD864-E37D-48C0-824E-3F7417DF703E}">
      <dgm:prSet/>
      <dgm:spPr/>
      <dgm:t>
        <a:bodyPr/>
        <a:lstStyle/>
        <a:p>
          <a:endParaRPr lang="en-US"/>
        </a:p>
      </dgm:t>
    </dgm:pt>
    <dgm:pt modelId="{3CCB8DB4-94F9-4BD3-87EE-B7C3AECC957A}" type="sibTrans" cxnId="{6B1BD864-E37D-48C0-824E-3F7417DF703E}">
      <dgm:prSet/>
      <dgm:spPr/>
      <dgm:t>
        <a:bodyPr/>
        <a:lstStyle/>
        <a:p>
          <a:endParaRPr lang="en-US"/>
        </a:p>
      </dgm:t>
    </dgm:pt>
    <dgm:pt modelId="{80EF0270-D2DB-4D6C-AE83-D5202CBD8AFD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Outputs</a:t>
          </a:r>
        </a:p>
        <a:p>
          <a:pPr algn="l"/>
          <a:r>
            <a:rPr lang="en-US" sz="1800" u="none" dirty="0" smtClean="0">
              <a:latin typeface="Arial Narrow" pitchFamily="34" charset="0"/>
            </a:rPr>
            <a:t>*</a:t>
          </a:r>
          <a:r>
            <a:rPr lang="en-US" sz="1400" u="none" dirty="0" smtClean="0">
              <a:latin typeface="Arial Narrow" pitchFamily="34" charset="0"/>
            </a:rPr>
            <a:t>PK-12 World Languages Program</a:t>
          </a:r>
        </a:p>
        <a:p>
          <a:pPr algn="l"/>
          <a:endParaRPr lang="en-US" sz="18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FCBDB828-256E-4DAA-8A60-C42F3B0E1373}" type="parTrans" cxnId="{78DE0A8F-6297-4981-8115-2B552615D8F9}">
      <dgm:prSet/>
      <dgm:spPr/>
      <dgm:t>
        <a:bodyPr/>
        <a:lstStyle/>
        <a:p>
          <a:endParaRPr lang="en-US"/>
        </a:p>
      </dgm:t>
    </dgm:pt>
    <dgm:pt modelId="{91A4F2D3-68F2-49FA-96D4-647240F12546}" type="sibTrans" cxnId="{78DE0A8F-6297-4981-8115-2B552615D8F9}">
      <dgm:prSet/>
      <dgm:spPr/>
      <dgm:t>
        <a:bodyPr/>
        <a:lstStyle/>
        <a:p>
          <a:endParaRPr lang="en-US"/>
        </a:p>
      </dgm:t>
    </dgm:pt>
    <dgm:pt modelId="{649C4F7D-F6E4-4F90-8C56-7D2213ED759F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Outcomes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*Increased  student opportunities for participation in World Languages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8F9CF371-E958-4A2E-8812-D7240A3CD847}" type="parTrans" cxnId="{098E00EC-5772-4F01-95B7-85CE68C40E35}">
      <dgm:prSet/>
      <dgm:spPr/>
      <dgm:t>
        <a:bodyPr/>
        <a:lstStyle/>
        <a:p>
          <a:endParaRPr lang="en-US"/>
        </a:p>
      </dgm:t>
    </dgm:pt>
    <dgm:pt modelId="{0F4DEE04-0470-45D6-A505-08473FC7829C}" type="sibTrans" cxnId="{098E00EC-5772-4F01-95B7-85CE68C40E35}">
      <dgm:prSet/>
      <dgm:spPr/>
      <dgm:t>
        <a:bodyPr/>
        <a:lstStyle/>
        <a:p>
          <a:endParaRPr lang="en-US"/>
        </a:p>
      </dgm:t>
    </dgm:pt>
    <dgm:pt modelId="{E928D45D-70F4-4AD3-9D34-995488F2BAE9}">
      <dgm:prSet phldrT="[Text]" custT="1"/>
      <dgm:spPr/>
      <dgm:t>
        <a:bodyPr/>
        <a:lstStyle/>
        <a:p>
          <a:pPr algn="l"/>
          <a:r>
            <a:rPr lang="en-US" sz="1800" u="sng" dirty="0" smtClean="0">
              <a:latin typeface="Arial Narrow" pitchFamily="34" charset="0"/>
            </a:rPr>
            <a:t>Impact 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*Multi-lingual students with stronger problem-solving skills</a:t>
          </a:r>
        </a:p>
        <a:p>
          <a:pPr algn="l"/>
          <a:endParaRPr lang="en-US" sz="1400" u="sng" dirty="0" smtClean="0">
            <a:latin typeface="Arial Narrow" pitchFamily="34" charset="0"/>
          </a:endParaRPr>
        </a:p>
      </dgm:t>
    </dgm:pt>
    <dgm:pt modelId="{2DF0A77C-D9FF-4E8E-A125-32C3B95B6274}" type="parTrans" cxnId="{05A41FA0-FEA4-4500-B14A-F45B9B31BF35}">
      <dgm:prSet/>
      <dgm:spPr/>
      <dgm:t>
        <a:bodyPr/>
        <a:lstStyle/>
        <a:p>
          <a:endParaRPr lang="en-US"/>
        </a:p>
      </dgm:t>
    </dgm:pt>
    <dgm:pt modelId="{34D52307-7AD2-41F8-9EF6-339D0D71BDA8}" type="sibTrans" cxnId="{05A41FA0-FEA4-4500-B14A-F45B9B31BF35}">
      <dgm:prSet/>
      <dgm:spPr/>
      <dgm:t>
        <a:bodyPr/>
        <a:lstStyle/>
        <a:p>
          <a:endParaRPr lang="en-US"/>
        </a:p>
      </dgm:t>
    </dgm:pt>
    <dgm:pt modelId="{F7B81A06-FA0D-478C-8476-91A34B351217}" type="pres">
      <dgm:prSet presAssocID="{47FBB426-9F3E-4DD9-8FF0-8F53A6142803}" presName="Name0" presStyleCnt="0">
        <dgm:presLayoutVars>
          <dgm:dir/>
          <dgm:resizeHandles val="exact"/>
        </dgm:presLayoutVars>
      </dgm:prSet>
      <dgm:spPr/>
    </dgm:pt>
    <dgm:pt modelId="{73A15F8E-38AB-4898-9757-9B3B41575C4D}" type="pres">
      <dgm:prSet presAssocID="{A4B0C558-8506-44DF-B3B8-C4C9D14A6482}" presName="node" presStyleLbl="node1" presStyleIdx="0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DF02E-78CD-4A02-87F4-95DCDC8A4E4F}" type="pres">
      <dgm:prSet presAssocID="{FCFC532B-1862-4DD3-9986-F52DE24FCA6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E3F3D49-E3B5-41DA-8EF9-E6BD6C01C6EB}" type="pres">
      <dgm:prSet presAssocID="{FCFC532B-1862-4DD3-9986-F52DE24FCA6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29BF5FD7-FCB6-4806-BFD9-7FEDDC35ED44}" type="pres">
      <dgm:prSet presAssocID="{13D1078A-D5C3-479B-AFBF-72738EAC9596}" presName="node" presStyleLbl="node1" presStyleIdx="1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55DE-76DA-43E4-A66D-4795CA0C620F}" type="pres">
      <dgm:prSet presAssocID="{3CCB8DB4-94F9-4BD3-87EE-B7C3AECC957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F8457DFB-6C38-40B3-9D60-F7A0CB9A8E1A}" type="pres">
      <dgm:prSet presAssocID="{3CCB8DB4-94F9-4BD3-87EE-B7C3AECC957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190AA17A-8629-4ABD-9FF3-6E96B07F9122}" type="pres">
      <dgm:prSet presAssocID="{80EF0270-D2DB-4D6C-AE83-D5202CBD8AFD}" presName="node" presStyleLbl="node1" presStyleIdx="2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D8A9C-ACC2-4E56-ADEB-92835DE836E9}" type="pres">
      <dgm:prSet presAssocID="{91A4F2D3-68F2-49FA-96D4-647240F1254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CF12F4E-8474-4138-8656-FD07F6A342A6}" type="pres">
      <dgm:prSet presAssocID="{91A4F2D3-68F2-49FA-96D4-647240F1254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B982A94-AC5D-4FFF-A7C7-1EEE92472E80}" type="pres">
      <dgm:prSet presAssocID="{649C4F7D-F6E4-4F90-8C56-7D2213ED759F}" presName="node" presStyleLbl="node1" presStyleIdx="3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C8B88-5A92-4BAE-A7D0-963AFFFB29BB}" type="pres">
      <dgm:prSet presAssocID="{0F4DEE04-0470-45D6-A505-08473FC7829C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F9C89CF-B967-4D6E-B802-92CAC6018F68}" type="pres">
      <dgm:prSet presAssocID="{0F4DEE04-0470-45D6-A505-08473FC7829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2EC30066-1B6C-46CB-80F6-EA388B0444A3}" type="pres">
      <dgm:prSet presAssocID="{E928D45D-70F4-4AD3-9D34-995488F2BAE9}" presName="node" presStyleLbl="node1" presStyleIdx="4" presStyleCnt="5" custLinFactNeighborX="16099" custLinFactNeighborY="-2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B2D275-ABB9-4265-BDF2-94C3B74E8C89}" type="presOf" srcId="{A4B0C558-8506-44DF-B3B8-C4C9D14A6482}" destId="{73A15F8E-38AB-4898-9757-9B3B41575C4D}" srcOrd="0" destOrd="0" presId="urn:microsoft.com/office/officeart/2005/8/layout/process1"/>
    <dgm:cxn modelId="{098E00EC-5772-4F01-95B7-85CE68C40E35}" srcId="{47FBB426-9F3E-4DD9-8FF0-8F53A6142803}" destId="{649C4F7D-F6E4-4F90-8C56-7D2213ED759F}" srcOrd="3" destOrd="0" parTransId="{8F9CF371-E958-4A2E-8812-D7240A3CD847}" sibTransId="{0F4DEE04-0470-45D6-A505-08473FC7829C}"/>
    <dgm:cxn modelId="{E96BFC88-007C-4E9F-A5C8-93EE124F87BB}" type="presOf" srcId="{47FBB426-9F3E-4DD9-8FF0-8F53A6142803}" destId="{F7B81A06-FA0D-478C-8476-91A34B351217}" srcOrd="0" destOrd="0" presId="urn:microsoft.com/office/officeart/2005/8/layout/process1"/>
    <dgm:cxn modelId="{4364FDAC-CCF8-42F1-B470-70849B361751}" type="presOf" srcId="{649C4F7D-F6E4-4F90-8C56-7D2213ED759F}" destId="{3B982A94-AC5D-4FFF-A7C7-1EEE92472E80}" srcOrd="0" destOrd="0" presId="urn:microsoft.com/office/officeart/2005/8/layout/process1"/>
    <dgm:cxn modelId="{48FB590C-2DFD-42BC-B2AE-F5820C52B0E4}" type="presOf" srcId="{E928D45D-70F4-4AD3-9D34-995488F2BAE9}" destId="{2EC30066-1B6C-46CB-80F6-EA388B0444A3}" srcOrd="0" destOrd="0" presId="urn:microsoft.com/office/officeart/2005/8/layout/process1"/>
    <dgm:cxn modelId="{2C7102FC-B1C2-48BE-8B84-CAD6227BDA8F}" type="presOf" srcId="{80EF0270-D2DB-4D6C-AE83-D5202CBD8AFD}" destId="{190AA17A-8629-4ABD-9FF3-6E96B07F9122}" srcOrd="0" destOrd="0" presId="urn:microsoft.com/office/officeart/2005/8/layout/process1"/>
    <dgm:cxn modelId="{78DE0A8F-6297-4981-8115-2B552615D8F9}" srcId="{47FBB426-9F3E-4DD9-8FF0-8F53A6142803}" destId="{80EF0270-D2DB-4D6C-AE83-D5202CBD8AFD}" srcOrd="2" destOrd="0" parTransId="{FCBDB828-256E-4DAA-8A60-C42F3B0E1373}" sibTransId="{91A4F2D3-68F2-49FA-96D4-647240F12546}"/>
    <dgm:cxn modelId="{4CCDE528-EC30-4E08-93CD-9DC1BF6C92A7}" type="presOf" srcId="{13D1078A-D5C3-479B-AFBF-72738EAC9596}" destId="{29BF5FD7-FCB6-4806-BFD9-7FEDDC35ED44}" srcOrd="0" destOrd="0" presId="urn:microsoft.com/office/officeart/2005/8/layout/process1"/>
    <dgm:cxn modelId="{AB8D3596-63A4-4AF4-8D89-91222962E10F}" type="presOf" srcId="{0F4DEE04-0470-45D6-A505-08473FC7829C}" destId="{317C8B88-5A92-4BAE-A7D0-963AFFFB29BB}" srcOrd="0" destOrd="0" presId="urn:microsoft.com/office/officeart/2005/8/layout/process1"/>
    <dgm:cxn modelId="{260242EB-71D9-457C-804F-75DC405FF524}" type="presOf" srcId="{0F4DEE04-0470-45D6-A505-08473FC7829C}" destId="{7F9C89CF-B967-4D6E-B802-92CAC6018F68}" srcOrd="1" destOrd="0" presId="urn:microsoft.com/office/officeart/2005/8/layout/process1"/>
    <dgm:cxn modelId="{47C093F6-495B-492A-841B-0CA0294F5FC6}" type="presOf" srcId="{91A4F2D3-68F2-49FA-96D4-647240F12546}" destId="{CCF12F4E-8474-4138-8656-FD07F6A342A6}" srcOrd="1" destOrd="0" presId="urn:microsoft.com/office/officeart/2005/8/layout/process1"/>
    <dgm:cxn modelId="{05A41FA0-FEA4-4500-B14A-F45B9B31BF35}" srcId="{47FBB426-9F3E-4DD9-8FF0-8F53A6142803}" destId="{E928D45D-70F4-4AD3-9D34-995488F2BAE9}" srcOrd="4" destOrd="0" parTransId="{2DF0A77C-D9FF-4E8E-A125-32C3B95B6274}" sibTransId="{34D52307-7AD2-41F8-9EF6-339D0D71BDA8}"/>
    <dgm:cxn modelId="{AB6E5053-4CEE-46F9-9CD0-E3B358CCF4A2}" type="presOf" srcId="{3CCB8DB4-94F9-4BD3-87EE-B7C3AECC957A}" destId="{198E55DE-76DA-43E4-A66D-4795CA0C620F}" srcOrd="0" destOrd="0" presId="urn:microsoft.com/office/officeart/2005/8/layout/process1"/>
    <dgm:cxn modelId="{2545CF4F-4E03-4E8F-B382-D80A586BED7E}" srcId="{47FBB426-9F3E-4DD9-8FF0-8F53A6142803}" destId="{A4B0C558-8506-44DF-B3B8-C4C9D14A6482}" srcOrd="0" destOrd="0" parTransId="{5886A0F9-C6E9-4237-BEB9-23D46F7BB218}" sibTransId="{FCFC532B-1862-4DD3-9986-F52DE24FCA6F}"/>
    <dgm:cxn modelId="{59BEE232-964F-4FC3-9725-60511DCCFCD3}" type="presOf" srcId="{FCFC532B-1862-4DD3-9986-F52DE24FCA6F}" destId="{3E3F3D49-E3B5-41DA-8EF9-E6BD6C01C6EB}" srcOrd="1" destOrd="0" presId="urn:microsoft.com/office/officeart/2005/8/layout/process1"/>
    <dgm:cxn modelId="{7CE25D33-62A6-4255-A0EA-B31D4A81B50F}" type="presOf" srcId="{91A4F2D3-68F2-49FA-96D4-647240F12546}" destId="{101D8A9C-ACC2-4E56-ADEB-92835DE836E9}" srcOrd="0" destOrd="0" presId="urn:microsoft.com/office/officeart/2005/8/layout/process1"/>
    <dgm:cxn modelId="{6B1BD864-E37D-48C0-824E-3F7417DF703E}" srcId="{47FBB426-9F3E-4DD9-8FF0-8F53A6142803}" destId="{13D1078A-D5C3-479B-AFBF-72738EAC9596}" srcOrd="1" destOrd="0" parTransId="{BE2A07EC-172D-415B-AC4B-FF885E8A4456}" sibTransId="{3CCB8DB4-94F9-4BD3-87EE-B7C3AECC957A}"/>
    <dgm:cxn modelId="{E28467EA-FEFA-466E-A31E-75CD620CE9E4}" type="presOf" srcId="{3CCB8DB4-94F9-4BD3-87EE-B7C3AECC957A}" destId="{F8457DFB-6C38-40B3-9D60-F7A0CB9A8E1A}" srcOrd="1" destOrd="0" presId="urn:microsoft.com/office/officeart/2005/8/layout/process1"/>
    <dgm:cxn modelId="{338928C2-4604-4FA3-87AE-744B22C4F983}" type="presOf" srcId="{FCFC532B-1862-4DD3-9986-F52DE24FCA6F}" destId="{462DF02E-78CD-4A02-87F4-95DCDC8A4E4F}" srcOrd="0" destOrd="0" presId="urn:microsoft.com/office/officeart/2005/8/layout/process1"/>
    <dgm:cxn modelId="{D0A62956-AF76-4EA8-9CB3-415D01F11349}" type="presParOf" srcId="{F7B81A06-FA0D-478C-8476-91A34B351217}" destId="{73A15F8E-38AB-4898-9757-9B3B41575C4D}" srcOrd="0" destOrd="0" presId="urn:microsoft.com/office/officeart/2005/8/layout/process1"/>
    <dgm:cxn modelId="{30DF200B-E1A6-4B48-A403-D9CBFF5FDA90}" type="presParOf" srcId="{F7B81A06-FA0D-478C-8476-91A34B351217}" destId="{462DF02E-78CD-4A02-87F4-95DCDC8A4E4F}" srcOrd="1" destOrd="0" presId="urn:microsoft.com/office/officeart/2005/8/layout/process1"/>
    <dgm:cxn modelId="{6CCF4680-7E41-4667-9F43-4B3463747800}" type="presParOf" srcId="{462DF02E-78CD-4A02-87F4-95DCDC8A4E4F}" destId="{3E3F3D49-E3B5-41DA-8EF9-E6BD6C01C6EB}" srcOrd="0" destOrd="0" presId="urn:microsoft.com/office/officeart/2005/8/layout/process1"/>
    <dgm:cxn modelId="{8C223274-17EE-47F1-8238-1B2FF5841AE8}" type="presParOf" srcId="{F7B81A06-FA0D-478C-8476-91A34B351217}" destId="{29BF5FD7-FCB6-4806-BFD9-7FEDDC35ED44}" srcOrd="2" destOrd="0" presId="urn:microsoft.com/office/officeart/2005/8/layout/process1"/>
    <dgm:cxn modelId="{15FC0DC2-D4E0-4616-A328-89A654B4A743}" type="presParOf" srcId="{F7B81A06-FA0D-478C-8476-91A34B351217}" destId="{198E55DE-76DA-43E4-A66D-4795CA0C620F}" srcOrd="3" destOrd="0" presId="urn:microsoft.com/office/officeart/2005/8/layout/process1"/>
    <dgm:cxn modelId="{4BE9A8EE-BBED-44D1-AA70-2ABC90E577F7}" type="presParOf" srcId="{198E55DE-76DA-43E4-A66D-4795CA0C620F}" destId="{F8457DFB-6C38-40B3-9D60-F7A0CB9A8E1A}" srcOrd="0" destOrd="0" presId="urn:microsoft.com/office/officeart/2005/8/layout/process1"/>
    <dgm:cxn modelId="{F0421100-3A55-412C-A448-9FC20DB4A28D}" type="presParOf" srcId="{F7B81A06-FA0D-478C-8476-91A34B351217}" destId="{190AA17A-8629-4ABD-9FF3-6E96B07F9122}" srcOrd="4" destOrd="0" presId="urn:microsoft.com/office/officeart/2005/8/layout/process1"/>
    <dgm:cxn modelId="{E97907D0-3FC1-4DA8-B8EA-4D65509DAE31}" type="presParOf" srcId="{F7B81A06-FA0D-478C-8476-91A34B351217}" destId="{101D8A9C-ACC2-4E56-ADEB-92835DE836E9}" srcOrd="5" destOrd="0" presId="urn:microsoft.com/office/officeart/2005/8/layout/process1"/>
    <dgm:cxn modelId="{9C1F0724-0EF0-4DCF-815B-BD56764CA384}" type="presParOf" srcId="{101D8A9C-ACC2-4E56-ADEB-92835DE836E9}" destId="{CCF12F4E-8474-4138-8656-FD07F6A342A6}" srcOrd="0" destOrd="0" presId="urn:microsoft.com/office/officeart/2005/8/layout/process1"/>
    <dgm:cxn modelId="{21A338E7-DB78-4D41-9017-858D14E2374B}" type="presParOf" srcId="{F7B81A06-FA0D-478C-8476-91A34B351217}" destId="{3B982A94-AC5D-4FFF-A7C7-1EEE92472E80}" srcOrd="6" destOrd="0" presId="urn:microsoft.com/office/officeart/2005/8/layout/process1"/>
    <dgm:cxn modelId="{B4F2F5E6-CB0F-4FF0-AE47-0447194C3182}" type="presParOf" srcId="{F7B81A06-FA0D-478C-8476-91A34B351217}" destId="{317C8B88-5A92-4BAE-A7D0-963AFFFB29BB}" srcOrd="7" destOrd="0" presId="urn:microsoft.com/office/officeart/2005/8/layout/process1"/>
    <dgm:cxn modelId="{39D48A44-299A-41C2-B5CA-4271B42174E3}" type="presParOf" srcId="{317C8B88-5A92-4BAE-A7D0-963AFFFB29BB}" destId="{7F9C89CF-B967-4D6E-B802-92CAC6018F68}" srcOrd="0" destOrd="0" presId="urn:microsoft.com/office/officeart/2005/8/layout/process1"/>
    <dgm:cxn modelId="{C93021E0-E72F-4E4B-A303-66AE67463494}" type="presParOf" srcId="{F7B81A06-FA0D-478C-8476-91A34B351217}" destId="{2EC30066-1B6C-46CB-80F6-EA388B0444A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F008473D-57D6-4CAD-B5CE-FABAA7706E1B}" type="presOf" srcId="{CE4FF9CF-DDC1-4AB1-8E49-E440303177DE}" destId="{D3EF6B7E-DACF-4FB5-801D-26A4DA75D0C6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A7046DE0-CEB4-45C2-9379-1510CBECC869}" type="presOf" srcId="{BFF35B6B-3F3E-4331-AC1E-3CFD1C8C4913}" destId="{D96030ED-D086-4DD9-8DB2-DFED063F23C0}" srcOrd="0" destOrd="0" presId="urn:microsoft.com/office/officeart/2009/3/layout/CircleRelationship"/>
    <dgm:cxn modelId="{7B0801F8-2BD0-4B7D-8067-479807D0A422}" type="presOf" srcId="{2A07850E-8D12-48E8-9391-4B173F7F7B7F}" destId="{921BFD76-5406-4C54-93D8-AB8EE9E6B592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7A25E06C-7FE3-4EE6-A271-4A182598C59B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3FB23E38-029D-447E-A907-A2C7AD1DBE1A}" type="presParOf" srcId="{D3EF6B7E-DACF-4FB5-801D-26A4DA75D0C6}" destId="{921BFD76-5406-4C54-93D8-AB8EE9E6B592}" srcOrd="0" destOrd="0" presId="urn:microsoft.com/office/officeart/2009/3/layout/CircleRelationship"/>
    <dgm:cxn modelId="{1515EF86-08C1-49D9-9810-6AB4829B0DA1}" type="presParOf" srcId="{D3EF6B7E-DACF-4FB5-801D-26A4DA75D0C6}" destId="{4582437F-284C-42CA-B49A-814E0AB8494A}" srcOrd="1" destOrd="0" presId="urn:microsoft.com/office/officeart/2009/3/layout/CircleRelationship"/>
    <dgm:cxn modelId="{760E4296-AE63-499B-B2E6-0843B3461B8B}" type="presParOf" srcId="{D3EF6B7E-DACF-4FB5-801D-26A4DA75D0C6}" destId="{BF0D13AA-6AD3-4E0B-B225-53FD25F31DE4}" srcOrd="2" destOrd="0" presId="urn:microsoft.com/office/officeart/2009/3/layout/CircleRelationship"/>
    <dgm:cxn modelId="{82CAE409-FAC9-48CD-A096-AE1CCE381B81}" type="presParOf" srcId="{D3EF6B7E-DACF-4FB5-801D-26A4DA75D0C6}" destId="{AA5F1A14-7070-42CE-828C-04E4BDCEAA09}" srcOrd="3" destOrd="0" presId="urn:microsoft.com/office/officeart/2009/3/layout/CircleRelationship"/>
    <dgm:cxn modelId="{56D99068-CD44-4BEC-8AB3-9B7EA93CC93E}" type="presParOf" srcId="{D3EF6B7E-DACF-4FB5-801D-26A4DA75D0C6}" destId="{0BAEE0A2-AE86-444C-8216-FD9A9211D8D6}" srcOrd="4" destOrd="0" presId="urn:microsoft.com/office/officeart/2009/3/layout/CircleRelationship"/>
    <dgm:cxn modelId="{AB158A24-60CD-4EF0-AFC6-51C0A58A4F63}" type="presParOf" srcId="{D3EF6B7E-DACF-4FB5-801D-26A4DA75D0C6}" destId="{D4A0D6EB-0FF2-4578-8D11-DAC10F5A95AA}" srcOrd="5" destOrd="0" presId="urn:microsoft.com/office/officeart/2009/3/layout/CircleRelationship"/>
    <dgm:cxn modelId="{4BCE0E17-79D1-48A3-B5E4-88DBDE8D7311}" type="presParOf" srcId="{D3EF6B7E-DACF-4FB5-801D-26A4DA75D0C6}" destId="{9ADFBA3E-5CFD-488B-A65A-E93A58B81286}" srcOrd="6" destOrd="0" presId="urn:microsoft.com/office/officeart/2009/3/layout/CircleRelationship"/>
    <dgm:cxn modelId="{0B3E9AA9-0369-4680-B560-5C5DCBCEE2A6}" type="presParOf" srcId="{D3EF6B7E-DACF-4FB5-801D-26A4DA75D0C6}" destId="{F85F3469-7C8F-4071-A762-C40CB0327143}" srcOrd="7" destOrd="0" presId="urn:microsoft.com/office/officeart/2009/3/layout/CircleRelationship"/>
    <dgm:cxn modelId="{94F1D4FE-F980-4B46-A9BD-318FF4475587}" type="presParOf" srcId="{D3EF6B7E-DACF-4FB5-801D-26A4DA75D0C6}" destId="{8DBC3440-E417-4745-A189-6316BEA5A3DA}" srcOrd="8" destOrd="0" presId="urn:microsoft.com/office/officeart/2009/3/layout/CircleRelationship"/>
    <dgm:cxn modelId="{D0B55941-E30B-45FA-9CCE-0EC530BA5675}" type="presParOf" srcId="{8DBC3440-E417-4745-A189-6316BEA5A3DA}" destId="{E3298C32-B2A2-4E3D-8FA5-F16BFA237E48}" srcOrd="0" destOrd="0" presId="urn:microsoft.com/office/officeart/2009/3/layout/CircleRelationship"/>
    <dgm:cxn modelId="{1FB2181F-DCC5-4E5A-833A-1C229FC33629}" type="presParOf" srcId="{D3EF6B7E-DACF-4FB5-801D-26A4DA75D0C6}" destId="{F0B72359-F7B6-4FC6-BFC1-3F33674264DE}" srcOrd="9" destOrd="0" presId="urn:microsoft.com/office/officeart/2009/3/layout/CircleRelationship"/>
    <dgm:cxn modelId="{7C3CF3BD-E318-481D-8F6A-29A235D3C8AC}" type="presParOf" srcId="{F0B72359-F7B6-4FC6-BFC1-3F33674264DE}" destId="{2114264D-90F4-413E-90CA-95D16EEC8AE4}" srcOrd="0" destOrd="0" presId="urn:microsoft.com/office/officeart/2009/3/layout/CircleRelationship"/>
    <dgm:cxn modelId="{2FC1A567-EEC8-4A9D-86BC-B64B76A257F0}" type="presParOf" srcId="{D3EF6B7E-DACF-4FB5-801D-26A4DA75D0C6}" destId="{D96030ED-D086-4DD9-8DB2-DFED063F23C0}" srcOrd="10" destOrd="0" presId="urn:microsoft.com/office/officeart/2009/3/layout/CircleRelationship"/>
    <dgm:cxn modelId="{7ED40E34-AD93-49CF-8F16-50F581D211D0}" type="presParOf" srcId="{D3EF6B7E-DACF-4FB5-801D-26A4DA75D0C6}" destId="{2692173D-9B77-42BF-8194-58B35BE5B6A2}" srcOrd="11" destOrd="0" presId="urn:microsoft.com/office/officeart/2009/3/layout/CircleRelationship"/>
    <dgm:cxn modelId="{56BBAF5A-9104-4B0E-82B6-0DE4FA49A43F}" type="presParOf" srcId="{2692173D-9B77-42BF-8194-58B35BE5B6A2}" destId="{A519F8A2-CE3D-4719-BB53-E6B554210D81}" srcOrd="0" destOrd="0" presId="urn:microsoft.com/office/officeart/2009/3/layout/CircleRelationship"/>
    <dgm:cxn modelId="{59E66AED-70C1-4E5F-9B94-D4F2443C383F}" type="presParOf" srcId="{D3EF6B7E-DACF-4FB5-801D-26A4DA75D0C6}" destId="{0701EA48-AB11-436C-B0BE-5DEB7A2EA3F1}" srcOrd="12" destOrd="0" presId="urn:microsoft.com/office/officeart/2009/3/layout/CircleRelationship"/>
    <dgm:cxn modelId="{FAB79624-4592-42E3-9866-209C4FEF5176}" type="presParOf" srcId="{0701EA48-AB11-436C-B0BE-5DEB7A2EA3F1}" destId="{034A9208-4C2A-468C-8707-6A258026FA40}" srcOrd="0" destOrd="0" presId="urn:microsoft.com/office/officeart/2009/3/layout/CircleRelationship"/>
    <dgm:cxn modelId="{3EEACE95-CB2B-47D6-B11A-9F3DA79B880A}" type="presParOf" srcId="{D3EF6B7E-DACF-4FB5-801D-26A4DA75D0C6}" destId="{7F02EFE1-B096-4862-AF40-BF13536B93B7}" srcOrd="13" destOrd="0" presId="urn:microsoft.com/office/officeart/2009/3/layout/CircleRelationship"/>
    <dgm:cxn modelId="{B9D92D27-E46D-4971-A168-36F6FBC35078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FBB426-9F3E-4DD9-8FF0-8F53A61428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4B0C558-8506-44DF-B3B8-C4C9D14A6482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Inputs</a:t>
          </a:r>
          <a:endParaRPr lang="en-US" sz="1400" dirty="0" smtClean="0">
            <a:latin typeface="Arial Narrow" pitchFamily="34" charset="0"/>
          </a:endParaRPr>
        </a:p>
        <a:p>
          <a:pPr algn="l"/>
          <a:r>
            <a:rPr lang="en-US" sz="1400" dirty="0" smtClean="0">
              <a:latin typeface="Arial Narrow" pitchFamily="34" charset="0"/>
            </a:rPr>
            <a:t>*Board vision for  World Languages Program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*World Languages Professionals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*Meeting time</a:t>
          </a: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400" dirty="0" smtClean="0">
            <a:latin typeface="Arial Narrow" pitchFamily="34" charset="0"/>
          </a:endParaRPr>
        </a:p>
      </dgm:t>
    </dgm:pt>
    <dgm:pt modelId="{5886A0F9-C6E9-4237-BEB9-23D46F7BB218}" type="parTrans" cxnId="{2545CF4F-4E03-4E8F-B382-D80A586BED7E}">
      <dgm:prSet/>
      <dgm:spPr/>
      <dgm:t>
        <a:bodyPr/>
        <a:lstStyle/>
        <a:p>
          <a:endParaRPr lang="en-US"/>
        </a:p>
      </dgm:t>
    </dgm:pt>
    <dgm:pt modelId="{FCFC532B-1862-4DD3-9986-F52DE24FCA6F}" type="sibTrans" cxnId="{2545CF4F-4E03-4E8F-B382-D80A586BED7E}">
      <dgm:prSet/>
      <dgm:spPr/>
      <dgm:t>
        <a:bodyPr/>
        <a:lstStyle/>
        <a:p>
          <a:endParaRPr lang="en-US"/>
        </a:p>
      </dgm:t>
    </dgm:pt>
    <dgm:pt modelId="{13D1078A-D5C3-479B-AFBF-72738EAC9596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Activities</a:t>
          </a:r>
          <a:endParaRPr lang="en-US" sz="1800" dirty="0" smtClean="0">
            <a:latin typeface="Arial Narrow" pitchFamily="34" charset="0"/>
          </a:endParaRPr>
        </a:p>
        <a:p>
          <a:pPr algn="l"/>
          <a:r>
            <a:rPr lang="en-US" sz="1400" dirty="0" smtClean="0">
              <a:latin typeface="Arial Narrow" pitchFamily="34" charset="0"/>
            </a:rPr>
            <a:t>*Clarify expectations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*Research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*Develop a plan</a:t>
          </a: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800" dirty="0">
            <a:latin typeface="Arial Narrow" pitchFamily="34" charset="0"/>
          </a:endParaRPr>
        </a:p>
      </dgm:t>
    </dgm:pt>
    <dgm:pt modelId="{BE2A07EC-172D-415B-AC4B-FF885E8A4456}" type="parTrans" cxnId="{6B1BD864-E37D-48C0-824E-3F7417DF703E}">
      <dgm:prSet/>
      <dgm:spPr/>
      <dgm:t>
        <a:bodyPr/>
        <a:lstStyle/>
        <a:p>
          <a:endParaRPr lang="en-US"/>
        </a:p>
      </dgm:t>
    </dgm:pt>
    <dgm:pt modelId="{3CCB8DB4-94F9-4BD3-87EE-B7C3AECC957A}" type="sibTrans" cxnId="{6B1BD864-E37D-48C0-824E-3F7417DF703E}">
      <dgm:prSet/>
      <dgm:spPr/>
      <dgm:t>
        <a:bodyPr/>
        <a:lstStyle/>
        <a:p>
          <a:endParaRPr lang="en-US"/>
        </a:p>
      </dgm:t>
    </dgm:pt>
    <dgm:pt modelId="{80EF0270-D2DB-4D6C-AE83-D5202CBD8AFD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Outputs</a:t>
          </a:r>
          <a:endParaRPr lang="en-US" sz="1400" u="none" dirty="0" smtClean="0">
            <a:latin typeface="Arial Narrow" pitchFamily="34" charset="0"/>
          </a:endParaRPr>
        </a:p>
        <a:p>
          <a:pPr algn="l"/>
          <a:r>
            <a:rPr lang="en-US" sz="1400" u="none" dirty="0" smtClean="0">
              <a:latin typeface="Arial Narrow" pitchFamily="34" charset="0"/>
            </a:rPr>
            <a:t>*Written  plan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*Budget proposal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>
            <a:latin typeface="Arial Narrow" pitchFamily="34" charset="0"/>
          </a:endParaRPr>
        </a:p>
      </dgm:t>
    </dgm:pt>
    <dgm:pt modelId="{FCBDB828-256E-4DAA-8A60-C42F3B0E1373}" type="parTrans" cxnId="{78DE0A8F-6297-4981-8115-2B552615D8F9}">
      <dgm:prSet/>
      <dgm:spPr/>
      <dgm:t>
        <a:bodyPr/>
        <a:lstStyle/>
        <a:p>
          <a:endParaRPr lang="en-US"/>
        </a:p>
      </dgm:t>
    </dgm:pt>
    <dgm:pt modelId="{91A4F2D3-68F2-49FA-96D4-647240F12546}" type="sibTrans" cxnId="{78DE0A8F-6297-4981-8115-2B552615D8F9}">
      <dgm:prSet/>
      <dgm:spPr/>
      <dgm:t>
        <a:bodyPr/>
        <a:lstStyle/>
        <a:p>
          <a:endParaRPr lang="en-US"/>
        </a:p>
      </dgm:t>
    </dgm:pt>
    <dgm:pt modelId="{649C4F7D-F6E4-4F90-8C56-7D2213ED759F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Outcomes</a:t>
          </a:r>
          <a:endParaRPr lang="en-US" sz="1800" u="none" dirty="0" smtClean="0">
            <a:latin typeface="Arial Narrow" pitchFamily="34" charset="0"/>
          </a:endParaRPr>
        </a:p>
        <a:p>
          <a:pPr algn="l"/>
          <a:r>
            <a:rPr lang="en-US" sz="1400" u="none" dirty="0" smtClean="0">
              <a:latin typeface="Arial Narrow" pitchFamily="34" charset="0"/>
            </a:rPr>
            <a:t>*Informed decision about next steps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*Process for acquiring resources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sng" dirty="0">
            <a:latin typeface="Arial Narrow" pitchFamily="34" charset="0"/>
          </a:endParaRPr>
        </a:p>
      </dgm:t>
    </dgm:pt>
    <dgm:pt modelId="{8F9CF371-E958-4A2E-8812-D7240A3CD847}" type="parTrans" cxnId="{098E00EC-5772-4F01-95B7-85CE68C40E35}">
      <dgm:prSet/>
      <dgm:spPr/>
      <dgm:t>
        <a:bodyPr/>
        <a:lstStyle/>
        <a:p>
          <a:endParaRPr lang="en-US"/>
        </a:p>
      </dgm:t>
    </dgm:pt>
    <dgm:pt modelId="{0F4DEE04-0470-45D6-A505-08473FC7829C}" type="sibTrans" cxnId="{098E00EC-5772-4F01-95B7-85CE68C40E35}">
      <dgm:prSet/>
      <dgm:spPr/>
      <dgm:t>
        <a:bodyPr/>
        <a:lstStyle/>
        <a:p>
          <a:endParaRPr lang="en-US"/>
        </a:p>
      </dgm:t>
    </dgm:pt>
    <dgm:pt modelId="{F7B81A06-FA0D-478C-8476-91A34B351217}" type="pres">
      <dgm:prSet presAssocID="{47FBB426-9F3E-4DD9-8FF0-8F53A6142803}" presName="Name0" presStyleCnt="0">
        <dgm:presLayoutVars>
          <dgm:dir/>
          <dgm:resizeHandles val="exact"/>
        </dgm:presLayoutVars>
      </dgm:prSet>
      <dgm:spPr/>
    </dgm:pt>
    <dgm:pt modelId="{73A15F8E-38AB-4898-9757-9B3B41575C4D}" type="pres">
      <dgm:prSet presAssocID="{A4B0C558-8506-44DF-B3B8-C4C9D14A6482}" presName="node" presStyleLbl="node1" presStyleIdx="0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DF02E-78CD-4A02-87F4-95DCDC8A4E4F}" type="pres">
      <dgm:prSet presAssocID="{FCFC532B-1862-4DD3-9986-F52DE24FCA6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E3F3D49-E3B5-41DA-8EF9-E6BD6C01C6EB}" type="pres">
      <dgm:prSet presAssocID="{FCFC532B-1862-4DD3-9986-F52DE24FCA6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9BF5FD7-FCB6-4806-BFD9-7FEDDC35ED44}" type="pres">
      <dgm:prSet presAssocID="{13D1078A-D5C3-479B-AFBF-72738EAC9596}" presName="node" presStyleLbl="node1" presStyleIdx="1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55DE-76DA-43E4-A66D-4795CA0C620F}" type="pres">
      <dgm:prSet presAssocID="{3CCB8DB4-94F9-4BD3-87EE-B7C3AECC957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8457DFB-6C38-40B3-9D60-F7A0CB9A8E1A}" type="pres">
      <dgm:prSet presAssocID="{3CCB8DB4-94F9-4BD3-87EE-B7C3AECC957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90AA17A-8629-4ABD-9FF3-6E96B07F9122}" type="pres">
      <dgm:prSet presAssocID="{80EF0270-D2DB-4D6C-AE83-D5202CBD8AFD}" presName="node" presStyleLbl="node1" presStyleIdx="2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D8A9C-ACC2-4E56-ADEB-92835DE836E9}" type="pres">
      <dgm:prSet presAssocID="{91A4F2D3-68F2-49FA-96D4-647240F1254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CCF12F4E-8474-4138-8656-FD07F6A342A6}" type="pres">
      <dgm:prSet presAssocID="{91A4F2D3-68F2-49FA-96D4-647240F1254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3B982A94-AC5D-4FFF-A7C7-1EEE92472E80}" type="pres">
      <dgm:prSet presAssocID="{649C4F7D-F6E4-4F90-8C56-7D2213ED759F}" presName="node" presStyleLbl="node1" presStyleIdx="3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8E00EC-5772-4F01-95B7-85CE68C40E35}" srcId="{47FBB426-9F3E-4DD9-8FF0-8F53A6142803}" destId="{649C4F7D-F6E4-4F90-8C56-7D2213ED759F}" srcOrd="3" destOrd="0" parTransId="{8F9CF371-E958-4A2E-8812-D7240A3CD847}" sibTransId="{0F4DEE04-0470-45D6-A505-08473FC7829C}"/>
    <dgm:cxn modelId="{DDE3198C-7F37-4571-A82A-473C15B0F72D}" type="presOf" srcId="{A4B0C558-8506-44DF-B3B8-C4C9D14A6482}" destId="{73A15F8E-38AB-4898-9757-9B3B41575C4D}" srcOrd="0" destOrd="0" presId="urn:microsoft.com/office/officeart/2005/8/layout/process1"/>
    <dgm:cxn modelId="{78DE0A8F-6297-4981-8115-2B552615D8F9}" srcId="{47FBB426-9F3E-4DD9-8FF0-8F53A6142803}" destId="{80EF0270-D2DB-4D6C-AE83-D5202CBD8AFD}" srcOrd="2" destOrd="0" parTransId="{FCBDB828-256E-4DAA-8A60-C42F3B0E1373}" sibTransId="{91A4F2D3-68F2-49FA-96D4-647240F12546}"/>
    <dgm:cxn modelId="{9C64C7DF-DA6C-4E91-86E9-FD9F7F6B293C}" type="presOf" srcId="{649C4F7D-F6E4-4F90-8C56-7D2213ED759F}" destId="{3B982A94-AC5D-4FFF-A7C7-1EEE92472E80}" srcOrd="0" destOrd="0" presId="urn:microsoft.com/office/officeart/2005/8/layout/process1"/>
    <dgm:cxn modelId="{E5E58900-A7F2-4108-B09E-A91DD97B0F0B}" type="presOf" srcId="{3CCB8DB4-94F9-4BD3-87EE-B7C3AECC957A}" destId="{F8457DFB-6C38-40B3-9D60-F7A0CB9A8E1A}" srcOrd="1" destOrd="0" presId="urn:microsoft.com/office/officeart/2005/8/layout/process1"/>
    <dgm:cxn modelId="{AC0BBF35-9B6E-48DD-9E35-4178459C5905}" type="presOf" srcId="{91A4F2D3-68F2-49FA-96D4-647240F12546}" destId="{CCF12F4E-8474-4138-8656-FD07F6A342A6}" srcOrd="1" destOrd="0" presId="urn:microsoft.com/office/officeart/2005/8/layout/process1"/>
    <dgm:cxn modelId="{9E0F576F-102A-481C-B4AE-D03679CE668E}" type="presOf" srcId="{FCFC532B-1862-4DD3-9986-F52DE24FCA6F}" destId="{3E3F3D49-E3B5-41DA-8EF9-E6BD6C01C6EB}" srcOrd="1" destOrd="0" presId="urn:microsoft.com/office/officeart/2005/8/layout/process1"/>
    <dgm:cxn modelId="{6DEE67ED-ABF9-4ED8-BDB4-497E2BD72685}" type="presOf" srcId="{80EF0270-D2DB-4D6C-AE83-D5202CBD8AFD}" destId="{190AA17A-8629-4ABD-9FF3-6E96B07F9122}" srcOrd="0" destOrd="0" presId="urn:microsoft.com/office/officeart/2005/8/layout/process1"/>
    <dgm:cxn modelId="{0084E04E-A4C9-4463-B6C4-7D88E4246F5C}" type="presOf" srcId="{13D1078A-D5C3-479B-AFBF-72738EAC9596}" destId="{29BF5FD7-FCB6-4806-BFD9-7FEDDC35ED44}" srcOrd="0" destOrd="0" presId="urn:microsoft.com/office/officeart/2005/8/layout/process1"/>
    <dgm:cxn modelId="{1EAA57C2-1229-4F7E-902D-EEB207CF8D3F}" type="presOf" srcId="{47FBB426-9F3E-4DD9-8FF0-8F53A6142803}" destId="{F7B81A06-FA0D-478C-8476-91A34B351217}" srcOrd="0" destOrd="0" presId="urn:microsoft.com/office/officeart/2005/8/layout/process1"/>
    <dgm:cxn modelId="{2545CF4F-4E03-4E8F-B382-D80A586BED7E}" srcId="{47FBB426-9F3E-4DD9-8FF0-8F53A6142803}" destId="{A4B0C558-8506-44DF-B3B8-C4C9D14A6482}" srcOrd="0" destOrd="0" parTransId="{5886A0F9-C6E9-4237-BEB9-23D46F7BB218}" sibTransId="{FCFC532B-1862-4DD3-9986-F52DE24FCA6F}"/>
    <dgm:cxn modelId="{C7ED119A-29F0-4105-A9D6-0FEA968A902F}" type="presOf" srcId="{FCFC532B-1862-4DD3-9986-F52DE24FCA6F}" destId="{462DF02E-78CD-4A02-87F4-95DCDC8A4E4F}" srcOrd="0" destOrd="0" presId="urn:microsoft.com/office/officeart/2005/8/layout/process1"/>
    <dgm:cxn modelId="{6B1BD864-E37D-48C0-824E-3F7417DF703E}" srcId="{47FBB426-9F3E-4DD9-8FF0-8F53A6142803}" destId="{13D1078A-D5C3-479B-AFBF-72738EAC9596}" srcOrd="1" destOrd="0" parTransId="{BE2A07EC-172D-415B-AC4B-FF885E8A4456}" sibTransId="{3CCB8DB4-94F9-4BD3-87EE-B7C3AECC957A}"/>
    <dgm:cxn modelId="{37385222-5BDE-4281-A4F3-4732D7405B20}" type="presOf" srcId="{91A4F2D3-68F2-49FA-96D4-647240F12546}" destId="{101D8A9C-ACC2-4E56-ADEB-92835DE836E9}" srcOrd="0" destOrd="0" presId="urn:microsoft.com/office/officeart/2005/8/layout/process1"/>
    <dgm:cxn modelId="{620BC6BC-CB98-4725-A107-55D96DF245E1}" type="presOf" srcId="{3CCB8DB4-94F9-4BD3-87EE-B7C3AECC957A}" destId="{198E55DE-76DA-43E4-A66D-4795CA0C620F}" srcOrd="0" destOrd="0" presId="urn:microsoft.com/office/officeart/2005/8/layout/process1"/>
    <dgm:cxn modelId="{8AA0C27D-5312-4066-8085-A468043EAC14}" type="presParOf" srcId="{F7B81A06-FA0D-478C-8476-91A34B351217}" destId="{73A15F8E-38AB-4898-9757-9B3B41575C4D}" srcOrd="0" destOrd="0" presId="urn:microsoft.com/office/officeart/2005/8/layout/process1"/>
    <dgm:cxn modelId="{3043836B-92DC-4293-AE3D-1734DF03AED1}" type="presParOf" srcId="{F7B81A06-FA0D-478C-8476-91A34B351217}" destId="{462DF02E-78CD-4A02-87F4-95DCDC8A4E4F}" srcOrd="1" destOrd="0" presId="urn:microsoft.com/office/officeart/2005/8/layout/process1"/>
    <dgm:cxn modelId="{4094A4FC-4A1A-48D9-AE85-AE2E3B284D1D}" type="presParOf" srcId="{462DF02E-78CD-4A02-87F4-95DCDC8A4E4F}" destId="{3E3F3D49-E3B5-41DA-8EF9-E6BD6C01C6EB}" srcOrd="0" destOrd="0" presId="urn:microsoft.com/office/officeart/2005/8/layout/process1"/>
    <dgm:cxn modelId="{D0961960-40F2-451F-9044-965457EFEB14}" type="presParOf" srcId="{F7B81A06-FA0D-478C-8476-91A34B351217}" destId="{29BF5FD7-FCB6-4806-BFD9-7FEDDC35ED44}" srcOrd="2" destOrd="0" presId="urn:microsoft.com/office/officeart/2005/8/layout/process1"/>
    <dgm:cxn modelId="{4BBA40EB-4F3D-434D-827A-24527DB77FF0}" type="presParOf" srcId="{F7B81A06-FA0D-478C-8476-91A34B351217}" destId="{198E55DE-76DA-43E4-A66D-4795CA0C620F}" srcOrd="3" destOrd="0" presId="urn:microsoft.com/office/officeart/2005/8/layout/process1"/>
    <dgm:cxn modelId="{4A3C5089-1FB1-4C7C-A575-022ECC178B51}" type="presParOf" srcId="{198E55DE-76DA-43E4-A66D-4795CA0C620F}" destId="{F8457DFB-6C38-40B3-9D60-F7A0CB9A8E1A}" srcOrd="0" destOrd="0" presId="urn:microsoft.com/office/officeart/2005/8/layout/process1"/>
    <dgm:cxn modelId="{E11DBE2D-8A6A-4DF7-A10F-47EC270B343C}" type="presParOf" srcId="{F7B81A06-FA0D-478C-8476-91A34B351217}" destId="{190AA17A-8629-4ABD-9FF3-6E96B07F9122}" srcOrd="4" destOrd="0" presId="urn:microsoft.com/office/officeart/2005/8/layout/process1"/>
    <dgm:cxn modelId="{FD0A38FA-6059-4D6B-A6B4-E382321418D8}" type="presParOf" srcId="{F7B81A06-FA0D-478C-8476-91A34B351217}" destId="{101D8A9C-ACC2-4E56-ADEB-92835DE836E9}" srcOrd="5" destOrd="0" presId="urn:microsoft.com/office/officeart/2005/8/layout/process1"/>
    <dgm:cxn modelId="{3CDC9377-0371-47E6-8441-799D5643399B}" type="presParOf" srcId="{101D8A9C-ACC2-4E56-ADEB-92835DE836E9}" destId="{CCF12F4E-8474-4138-8656-FD07F6A342A6}" srcOrd="0" destOrd="0" presId="urn:microsoft.com/office/officeart/2005/8/layout/process1"/>
    <dgm:cxn modelId="{B336D6E5-F2F0-4598-874D-8B48C5B853F0}" type="presParOf" srcId="{F7B81A06-FA0D-478C-8476-91A34B351217}" destId="{3B982A94-AC5D-4FFF-A7C7-1EEE92472E8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BD0E5BE7-883A-4531-BC5C-6DAE9C0E2017}" type="presOf" srcId="{BFF35B6B-3F3E-4331-AC1E-3CFD1C8C4913}" destId="{D96030ED-D086-4DD9-8DB2-DFED063F23C0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5D400301-FE8A-458A-8F49-054057673706}" type="presOf" srcId="{CE4FF9CF-DDC1-4AB1-8E49-E440303177DE}" destId="{D3EF6B7E-DACF-4FB5-801D-26A4DA75D0C6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FCDF03D4-0FDD-477C-A520-CD780F35E05D}" type="presOf" srcId="{2A07850E-8D12-48E8-9391-4B173F7F7B7F}" destId="{921BFD76-5406-4C54-93D8-AB8EE9E6B592}" srcOrd="0" destOrd="0" presId="urn:microsoft.com/office/officeart/2009/3/layout/CircleRelationship"/>
    <dgm:cxn modelId="{BD52F29D-4268-4168-A1A6-5AC34792A9E0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25BA274D-76B5-4FDA-949E-7A49F142E487}" type="presParOf" srcId="{D3EF6B7E-DACF-4FB5-801D-26A4DA75D0C6}" destId="{921BFD76-5406-4C54-93D8-AB8EE9E6B592}" srcOrd="0" destOrd="0" presId="urn:microsoft.com/office/officeart/2009/3/layout/CircleRelationship"/>
    <dgm:cxn modelId="{98C55CA6-F497-48EA-8E75-6C63EE989AD2}" type="presParOf" srcId="{D3EF6B7E-DACF-4FB5-801D-26A4DA75D0C6}" destId="{4582437F-284C-42CA-B49A-814E0AB8494A}" srcOrd="1" destOrd="0" presId="urn:microsoft.com/office/officeart/2009/3/layout/CircleRelationship"/>
    <dgm:cxn modelId="{B6FFE06C-537D-40BE-A80E-2C7D4ECC3F91}" type="presParOf" srcId="{D3EF6B7E-DACF-4FB5-801D-26A4DA75D0C6}" destId="{BF0D13AA-6AD3-4E0B-B225-53FD25F31DE4}" srcOrd="2" destOrd="0" presId="urn:microsoft.com/office/officeart/2009/3/layout/CircleRelationship"/>
    <dgm:cxn modelId="{8AE7D22F-7862-4DB4-9096-020A7C73EF7A}" type="presParOf" srcId="{D3EF6B7E-DACF-4FB5-801D-26A4DA75D0C6}" destId="{AA5F1A14-7070-42CE-828C-04E4BDCEAA09}" srcOrd="3" destOrd="0" presId="urn:microsoft.com/office/officeart/2009/3/layout/CircleRelationship"/>
    <dgm:cxn modelId="{A0E75491-F2DF-4935-9E94-E3C48F304359}" type="presParOf" srcId="{D3EF6B7E-DACF-4FB5-801D-26A4DA75D0C6}" destId="{0BAEE0A2-AE86-444C-8216-FD9A9211D8D6}" srcOrd="4" destOrd="0" presId="urn:microsoft.com/office/officeart/2009/3/layout/CircleRelationship"/>
    <dgm:cxn modelId="{9FF5F069-F7AE-498F-BBC1-174E6FD91CC7}" type="presParOf" srcId="{D3EF6B7E-DACF-4FB5-801D-26A4DA75D0C6}" destId="{D4A0D6EB-0FF2-4578-8D11-DAC10F5A95AA}" srcOrd="5" destOrd="0" presId="urn:microsoft.com/office/officeart/2009/3/layout/CircleRelationship"/>
    <dgm:cxn modelId="{2930580E-A1CD-4049-84D3-EF8ED04A0FA5}" type="presParOf" srcId="{D3EF6B7E-DACF-4FB5-801D-26A4DA75D0C6}" destId="{9ADFBA3E-5CFD-488B-A65A-E93A58B81286}" srcOrd="6" destOrd="0" presId="urn:microsoft.com/office/officeart/2009/3/layout/CircleRelationship"/>
    <dgm:cxn modelId="{DFF389B1-145F-4016-BF84-50A40E49933A}" type="presParOf" srcId="{D3EF6B7E-DACF-4FB5-801D-26A4DA75D0C6}" destId="{F85F3469-7C8F-4071-A762-C40CB0327143}" srcOrd="7" destOrd="0" presId="urn:microsoft.com/office/officeart/2009/3/layout/CircleRelationship"/>
    <dgm:cxn modelId="{63E747D6-EA04-4BCD-B454-C6D1AFBA876D}" type="presParOf" srcId="{D3EF6B7E-DACF-4FB5-801D-26A4DA75D0C6}" destId="{8DBC3440-E417-4745-A189-6316BEA5A3DA}" srcOrd="8" destOrd="0" presId="urn:microsoft.com/office/officeart/2009/3/layout/CircleRelationship"/>
    <dgm:cxn modelId="{8C02C364-EAF6-4BB8-A03F-4DE7A949D6CA}" type="presParOf" srcId="{8DBC3440-E417-4745-A189-6316BEA5A3DA}" destId="{E3298C32-B2A2-4E3D-8FA5-F16BFA237E48}" srcOrd="0" destOrd="0" presId="urn:microsoft.com/office/officeart/2009/3/layout/CircleRelationship"/>
    <dgm:cxn modelId="{1B5E8A25-9301-4640-BFF2-7AF41E3FBEBE}" type="presParOf" srcId="{D3EF6B7E-DACF-4FB5-801D-26A4DA75D0C6}" destId="{F0B72359-F7B6-4FC6-BFC1-3F33674264DE}" srcOrd="9" destOrd="0" presId="urn:microsoft.com/office/officeart/2009/3/layout/CircleRelationship"/>
    <dgm:cxn modelId="{BE94172A-3975-4782-AAB8-DFE5B3AF5E29}" type="presParOf" srcId="{F0B72359-F7B6-4FC6-BFC1-3F33674264DE}" destId="{2114264D-90F4-413E-90CA-95D16EEC8AE4}" srcOrd="0" destOrd="0" presId="urn:microsoft.com/office/officeart/2009/3/layout/CircleRelationship"/>
    <dgm:cxn modelId="{E3508C4F-53BA-408B-B27C-9968F5ED7B31}" type="presParOf" srcId="{D3EF6B7E-DACF-4FB5-801D-26A4DA75D0C6}" destId="{D96030ED-D086-4DD9-8DB2-DFED063F23C0}" srcOrd="10" destOrd="0" presId="urn:microsoft.com/office/officeart/2009/3/layout/CircleRelationship"/>
    <dgm:cxn modelId="{1A4693EB-5398-4F39-A21A-8A29DDA37160}" type="presParOf" srcId="{D3EF6B7E-DACF-4FB5-801D-26A4DA75D0C6}" destId="{2692173D-9B77-42BF-8194-58B35BE5B6A2}" srcOrd="11" destOrd="0" presId="urn:microsoft.com/office/officeart/2009/3/layout/CircleRelationship"/>
    <dgm:cxn modelId="{0C3C7E5E-A19F-4FAB-9D79-1F5657924FD6}" type="presParOf" srcId="{2692173D-9B77-42BF-8194-58B35BE5B6A2}" destId="{A519F8A2-CE3D-4719-BB53-E6B554210D81}" srcOrd="0" destOrd="0" presId="urn:microsoft.com/office/officeart/2009/3/layout/CircleRelationship"/>
    <dgm:cxn modelId="{FA1295A7-72C7-461F-8336-6D742BE3351D}" type="presParOf" srcId="{D3EF6B7E-DACF-4FB5-801D-26A4DA75D0C6}" destId="{0701EA48-AB11-436C-B0BE-5DEB7A2EA3F1}" srcOrd="12" destOrd="0" presId="urn:microsoft.com/office/officeart/2009/3/layout/CircleRelationship"/>
    <dgm:cxn modelId="{2D9AB241-4AE8-4649-BD64-4256DF8424D9}" type="presParOf" srcId="{0701EA48-AB11-436C-B0BE-5DEB7A2EA3F1}" destId="{034A9208-4C2A-468C-8707-6A258026FA40}" srcOrd="0" destOrd="0" presId="urn:microsoft.com/office/officeart/2009/3/layout/CircleRelationship"/>
    <dgm:cxn modelId="{EA0EDB19-BEB4-47FA-8D75-E28DF8782148}" type="presParOf" srcId="{D3EF6B7E-DACF-4FB5-801D-26A4DA75D0C6}" destId="{7F02EFE1-B096-4862-AF40-BF13536B93B7}" srcOrd="13" destOrd="0" presId="urn:microsoft.com/office/officeart/2009/3/layout/CircleRelationship"/>
    <dgm:cxn modelId="{A6800471-2AF3-4C20-9F13-9899927FBB9F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7FBB426-9F3E-4DD9-8FF0-8F53A61428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4B0C558-8506-44DF-B3B8-C4C9D14A6482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Inputs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*Funding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*Personnel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*Content</a:t>
          </a:r>
        </a:p>
        <a:p>
          <a:pPr algn="l"/>
          <a:endParaRPr lang="en-US" sz="1400" b="0" u="none" dirty="0" smtClean="0">
            <a:latin typeface="Arial Narrow" pitchFamily="34" charset="0"/>
          </a:endParaRPr>
        </a:p>
        <a:p>
          <a:pPr algn="l"/>
          <a:endParaRPr lang="en-US" sz="1400" b="0" u="none" dirty="0" smtClean="0">
            <a:latin typeface="Arial Narrow" pitchFamily="34" charset="0"/>
          </a:endParaRPr>
        </a:p>
      </dgm:t>
    </dgm:pt>
    <dgm:pt modelId="{5886A0F9-C6E9-4237-BEB9-23D46F7BB218}" type="parTrans" cxnId="{2545CF4F-4E03-4E8F-B382-D80A586BED7E}">
      <dgm:prSet/>
      <dgm:spPr/>
      <dgm:t>
        <a:bodyPr/>
        <a:lstStyle/>
        <a:p>
          <a:endParaRPr lang="en-US"/>
        </a:p>
      </dgm:t>
    </dgm:pt>
    <dgm:pt modelId="{FCFC532B-1862-4DD3-9986-F52DE24FCA6F}" type="sibTrans" cxnId="{2545CF4F-4E03-4E8F-B382-D80A586BED7E}">
      <dgm:prSet/>
      <dgm:spPr/>
      <dgm:t>
        <a:bodyPr/>
        <a:lstStyle/>
        <a:p>
          <a:endParaRPr lang="en-US"/>
        </a:p>
      </dgm:t>
    </dgm:pt>
    <dgm:pt modelId="{13D1078A-D5C3-479B-AFBF-72738EAC9596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Activities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*Develop and Implement World Languages Program</a:t>
          </a:r>
        </a:p>
        <a:p>
          <a:pPr algn="ctr"/>
          <a:endParaRPr lang="en-US" sz="1400" dirty="0" smtClean="0">
            <a:latin typeface="Arial Narrow" pitchFamily="34" charset="0"/>
          </a:endParaRPr>
        </a:p>
      </dgm:t>
    </dgm:pt>
    <dgm:pt modelId="{BE2A07EC-172D-415B-AC4B-FF885E8A4456}" type="parTrans" cxnId="{6B1BD864-E37D-48C0-824E-3F7417DF703E}">
      <dgm:prSet/>
      <dgm:spPr/>
      <dgm:t>
        <a:bodyPr/>
        <a:lstStyle/>
        <a:p>
          <a:endParaRPr lang="en-US"/>
        </a:p>
      </dgm:t>
    </dgm:pt>
    <dgm:pt modelId="{3CCB8DB4-94F9-4BD3-87EE-B7C3AECC957A}" type="sibTrans" cxnId="{6B1BD864-E37D-48C0-824E-3F7417DF703E}">
      <dgm:prSet/>
      <dgm:spPr/>
      <dgm:t>
        <a:bodyPr/>
        <a:lstStyle/>
        <a:p>
          <a:endParaRPr lang="en-US"/>
        </a:p>
      </dgm:t>
    </dgm:pt>
    <dgm:pt modelId="{80EF0270-D2DB-4D6C-AE83-D5202CBD8AFD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Outputs</a:t>
          </a:r>
        </a:p>
        <a:p>
          <a:pPr algn="l"/>
          <a:r>
            <a:rPr lang="en-US" sz="1800" u="none" dirty="0" smtClean="0">
              <a:latin typeface="Arial Narrow" pitchFamily="34" charset="0"/>
            </a:rPr>
            <a:t>*</a:t>
          </a:r>
          <a:r>
            <a:rPr lang="en-US" sz="1400" u="none" dirty="0" smtClean="0">
              <a:latin typeface="Arial Narrow" pitchFamily="34" charset="0"/>
            </a:rPr>
            <a:t>PK-12 World Languages Program</a:t>
          </a:r>
        </a:p>
        <a:p>
          <a:pPr algn="l"/>
          <a:endParaRPr lang="en-US" sz="18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FCBDB828-256E-4DAA-8A60-C42F3B0E1373}" type="parTrans" cxnId="{78DE0A8F-6297-4981-8115-2B552615D8F9}">
      <dgm:prSet/>
      <dgm:spPr/>
      <dgm:t>
        <a:bodyPr/>
        <a:lstStyle/>
        <a:p>
          <a:endParaRPr lang="en-US"/>
        </a:p>
      </dgm:t>
    </dgm:pt>
    <dgm:pt modelId="{91A4F2D3-68F2-49FA-96D4-647240F12546}" type="sibTrans" cxnId="{78DE0A8F-6297-4981-8115-2B552615D8F9}">
      <dgm:prSet/>
      <dgm:spPr/>
      <dgm:t>
        <a:bodyPr/>
        <a:lstStyle/>
        <a:p>
          <a:endParaRPr lang="en-US"/>
        </a:p>
      </dgm:t>
    </dgm:pt>
    <dgm:pt modelId="{649C4F7D-F6E4-4F90-8C56-7D2213ED759F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Outcomes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*Increase in ACPS Advanced Studies Diploma Rate</a:t>
          </a:r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8F9CF371-E958-4A2E-8812-D7240A3CD847}" type="parTrans" cxnId="{098E00EC-5772-4F01-95B7-85CE68C40E35}">
      <dgm:prSet/>
      <dgm:spPr/>
      <dgm:t>
        <a:bodyPr/>
        <a:lstStyle/>
        <a:p>
          <a:endParaRPr lang="en-US"/>
        </a:p>
      </dgm:t>
    </dgm:pt>
    <dgm:pt modelId="{0F4DEE04-0470-45D6-A505-08473FC7829C}" type="sibTrans" cxnId="{098E00EC-5772-4F01-95B7-85CE68C40E35}">
      <dgm:prSet/>
      <dgm:spPr/>
      <dgm:t>
        <a:bodyPr/>
        <a:lstStyle/>
        <a:p>
          <a:endParaRPr lang="en-US"/>
        </a:p>
      </dgm:t>
    </dgm:pt>
    <dgm:pt modelId="{E928D45D-70F4-4AD3-9D34-995488F2BAE9}">
      <dgm:prSet phldrT="[Text]" custT="1"/>
      <dgm:spPr/>
      <dgm:t>
        <a:bodyPr/>
        <a:lstStyle/>
        <a:p>
          <a:pPr algn="l"/>
          <a:r>
            <a:rPr lang="en-US" sz="1800" u="sng" dirty="0" smtClean="0">
              <a:latin typeface="Arial Narrow" pitchFamily="34" charset="0"/>
            </a:rPr>
            <a:t>Impact 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*Multi-lingual students with stronger problem-solving skills</a:t>
          </a:r>
        </a:p>
        <a:p>
          <a:pPr algn="l"/>
          <a:endParaRPr lang="en-US" sz="1400" u="sng" dirty="0" smtClean="0">
            <a:latin typeface="Arial Narrow" pitchFamily="34" charset="0"/>
          </a:endParaRPr>
        </a:p>
      </dgm:t>
    </dgm:pt>
    <dgm:pt modelId="{2DF0A77C-D9FF-4E8E-A125-32C3B95B6274}" type="parTrans" cxnId="{05A41FA0-FEA4-4500-B14A-F45B9B31BF35}">
      <dgm:prSet/>
      <dgm:spPr/>
      <dgm:t>
        <a:bodyPr/>
        <a:lstStyle/>
        <a:p>
          <a:endParaRPr lang="en-US"/>
        </a:p>
      </dgm:t>
    </dgm:pt>
    <dgm:pt modelId="{34D52307-7AD2-41F8-9EF6-339D0D71BDA8}" type="sibTrans" cxnId="{05A41FA0-FEA4-4500-B14A-F45B9B31BF35}">
      <dgm:prSet/>
      <dgm:spPr/>
      <dgm:t>
        <a:bodyPr/>
        <a:lstStyle/>
        <a:p>
          <a:endParaRPr lang="en-US"/>
        </a:p>
      </dgm:t>
    </dgm:pt>
    <dgm:pt modelId="{F7B81A06-FA0D-478C-8476-91A34B351217}" type="pres">
      <dgm:prSet presAssocID="{47FBB426-9F3E-4DD9-8FF0-8F53A6142803}" presName="Name0" presStyleCnt="0">
        <dgm:presLayoutVars>
          <dgm:dir/>
          <dgm:resizeHandles val="exact"/>
        </dgm:presLayoutVars>
      </dgm:prSet>
      <dgm:spPr/>
    </dgm:pt>
    <dgm:pt modelId="{73A15F8E-38AB-4898-9757-9B3B41575C4D}" type="pres">
      <dgm:prSet presAssocID="{A4B0C558-8506-44DF-B3B8-C4C9D14A6482}" presName="node" presStyleLbl="node1" presStyleIdx="0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DF02E-78CD-4A02-87F4-95DCDC8A4E4F}" type="pres">
      <dgm:prSet presAssocID="{FCFC532B-1862-4DD3-9986-F52DE24FCA6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E3F3D49-E3B5-41DA-8EF9-E6BD6C01C6EB}" type="pres">
      <dgm:prSet presAssocID="{FCFC532B-1862-4DD3-9986-F52DE24FCA6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29BF5FD7-FCB6-4806-BFD9-7FEDDC35ED44}" type="pres">
      <dgm:prSet presAssocID="{13D1078A-D5C3-479B-AFBF-72738EAC9596}" presName="node" presStyleLbl="node1" presStyleIdx="1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55DE-76DA-43E4-A66D-4795CA0C620F}" type="pres">
      <dgm:prSet presAssocID="{3CCB8DB4-94F9-4BD3-87EE-B7C3AECC957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F8457DFB-6C38-40B3-9D60-F7A0CB9A8E1A}" type="pres">
      <dgm:prSet presAssocID="{3CCB8DB4-94F9-4BD3-87EE-B7C3AECC957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190AA17A-8629-4ABD-9FF3-6E96B07F9122}" type="pres">
      <dgm:prSet presAssocID="{80EF0270-D2DB-4D6C-AE83-D5202CBD8AFD}" presName="node" presStyleLbl="node1" presStyleIdx="2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D8A9C-ACC2-4E56-ADEB-92835DE836E9}" type="pres">
      <dgm:prSet presAssocID="{91A4F2D3-68F2-49FA-96D4-647240F1254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CF12F4E-8474-4138-8656-FD07F6A342A6}" type="pres">
      <dgm:prSet presAssocID="{91A4F2D3-68F2-49FA-96D4-647240F1254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B982A94-AC5D-4FFF-A7C7-1EEE92472E80}" type="pres">
      <dgm:prSet presAssocID="{649C4F7D-F6E4-4F90-8C56-7D2213ED759F}" presName="node" presStyleLbl="node1" presStyleIdx="3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C8B88-5A92-4BAE-A7D0-963AFFFB29BB}" type="pres">
      <dgm:prSet presAssocID="{0F4DEE04-0470-45D6-A505-08473FC7829C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F9C89CF-B967-4D6E-B802-92CAC6018F68}" type="pres">
      <dgm:prSet presAssocID="{0F4DEE04-0470-45D6-A505-08473FC7829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2EC30066-1B6C-46CB-80F6-EA388B0444A3}" type="pres">
      <dgm:prSet presAssocID="{E928D45D-70F4-4AD3-9D34-995488F2BAE9}" presName="node" presStyleLbl="node1" presStyleIdx="4" presStyleCnt="5" custLinFactNeighborX="16099" custLinFactNeighborY="-2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8E00EC-5772-4F01-95B7-85CE68C40E35}" srcId="{47FBB426-9F3E-4DD9-8FF0-8F53A6142803}" destId="{649C4F7D-F6E4-4F90-8C56-7D2213ED759F}" srcOrd="3" destOrd="0" parTransId="{8F9CF371-E958-4A2E-8812-D7240A3CD847}" sibTransId="{0F4DEE04-0470-45D6-A505-08473FC7829C}"/>
    <dgm:cxn modelId="{FA9364C3-9FA0-4793-9EF6-F5278090DEE8}" type="presOf" srcId="{91A4F2D3-68F2-49FA-96D4-647240F12546}" destId="{CCF12F4E-8474-4138-8656-FD07F6A342A6}" srcOrd="1" destOrd="0" presId="urn:microsoft.com/office/officeart/2005/8/layout/process1"/>
    <dgm:cxn modelId="{9F7B8089-9159-4112-AFC9-E4C1D82BE1E6}" type="presOf" srcId="{3CCB8DB4-94F9-4BD3-87EE-B7C3AECC957A}" destId="{198E55DE-76DA-43E4-A66D-4795CA0C620F}" srcOrd="0" destOrd="0" presId="urn:microsoft.com/office/officeart/2005/8/layout/process1"/>
    <dgm:cxn modelId="{78DE0A8F-6297-4981-8115-2B552615D8F9}" srcId="{47FBB426-9F3E-4DD9-8FF0-8F53A6142803}" destId="{80EF0270-D2DB-4D6C-AE83-D5202CBD8AFD}" srcOrd="2" destOrd="0" parTransId="{FCBDB828-256E-4DAA-8A60-C42F3B0E1373}" sibTransId="{91A4F2D3-68F2-49FA-96D4-647240F12546}"/>
    <dgm:cxn modelId="{0194F688-F0DE-418D-8CE4-2C174258C95D}" type="presOf" srcId="{91A4F2D3-68F2-49FA-96D4-647240F12546}" destId="{101D8A9C-ACC2-4E56-ADEB-92835DE836E9}" srcOrd="0" destOrd="0" presId="urn:microsoft.com/office/officeart/2005/8/layout/process1"/>
    <dgm:cxn modelId="{CB9599BA-E38E-419A-B66B-AAEEDFC673A7}" type="presOf" srcId="{E928D45D-70F4-4AD3-9D34-995488F2BAE9}" destId="{2EC30066-1B6C-46CB-80F6-EA388B0444A3}" srcOrd="0" destOrd="0" presId="urn:microsoft.com/office/officeart/2005/8/layout/process1"/>
    <dgm:cxn modelId="{370B49D3-5FFA-49C0-8DDD-7E507DF2FCB3}" type="presOf" srcId="{0F4DEE04-0470-45D6-A505-08473FC7829C}" destId="{7F9C89CF-B967-4D6E-B802-92CAC6018F68}" srcOrd="1" destOrd="0" presId="urn:microsoft.com/office/officeart/2005/8/layout/process1"/>
    <dgm:cxn modelId="{4BB16C53-2220-4E0C-B4E4-620DC53029C3}" type="presOf" srcId="{FCFC532B-1862-4DD3-9986-F52DE24FCA6F}" destId="{462DF02E-78CD-4A02-87F4-95DCDC8A4E4F}" srcOrd="0" destOrd="0" presId="urn:microsoft.com/office/officeart/2005/8/layout/process1"/>
    <dgm:cxn modelId="{B796976D-27F8-41D1-B6AA-0F162DBBABE4}" type="presOf" srcId="{3CCB8DB4-94F9-4BD3-87EE-B7C3AECC957A}" destId="{F8457DFB-6C38-40B3-9D60-F7A0CB9A8E1A}" srcOrd="1" destOrd="0" presId="urn:microsoft.com/office/officeart/2005/8/layout/process1"/>
    <dgm:cxn modelId="{3ED57214-C23C-4F69-8165-158F3E410A42}" type="presOf" srcId="{FCFC532B-1862-4DD3-9986-F52DE24FCA6F}" destId="{3E3F3D49-E3B5-41DA-8EF9-E6BD6C01C6EB}" srcOrd="1" destOrd="0" presId="urn:microsoft.com/office/officeart/2005/8/layout/process1"/>
    <dgm:cxn modelId="{05A41FA0-FEA4-4500-B14A-F45B9B31BF35}" srcId="{47FBB426-9F3E-4DD9-8FF0-8F53A6142803}" destId="{E928D45D-70F4-4AD3-9D34-995488F2BAE9}" srcOrd="4" destOrd="0" parTransId="{2DF0A77C-D9FF-4E8E-A125-32C3B95B6274}" sibTransId="{34D52307-7AD2-41F8-9EF6-339D0D71BDA8}"/>
    <dgm:cxn modelId="{A230A3A9-26C2-4318-8964-787868A24989}" type="presOf" srcId="{13D1078A-D5C3-479B-AFBF-72738EAC9596}" destId="{29BF5FD7-FCB6-4806-BFD9-7FEDDC35ED44}" srcOrd="0" destOrd="0" presId="urn:microsoft.com/office/officeart/2005/8/layout/process1"/>
    <dgm:cxn modelId="{B964AFD6-5686-4D77-807F-913D5F106C07}" type="presOf" srcId="{A4B0C558-8506-44DF-B3B8-C4C9D14A6482}" destId="{73A15F8E-38AB-4898-9757-9B3B41575C4D}" srcOrd="0" destOrd="0" presId="urn:microsoft.com/office/officeart/2005/8/layout/process1"/>
    <dgm:cxn modelId="{7B193851-CDD7-4665-BA24-0FDCB915DC33}" type="presOf" srcId="{80EF0270-D2DB-4D6C-AE83-D5202CBD8AFD}" destId="{190AA17A-8629-4ABD-9FF3-6E96B07F9122}" srcOrd="0" destOrd="0" presId="urn:microsoft.com/office/officeart/2005/8/layout/process1"/>
    <dgm:cxn modelId="{2545CF4F-4E03-4E8F-B382-D80A586BED7E}" srcId="{47FBB426-9F3E-4DD9-8FF0-8F53A6142803}" destId="{A4B0C558-8506-44DF-B3B8-C4C9D14A6482}" srcOrd="0" destOrd="0" parTransId="{5886A0F9-C6E9-4237-BEB9-23D46F7BB218}" sibTransId="{FCFC532B-1862-4DD3-9986-F52DE24FCA6F}"/>
    <dgm:cxn modelId="{251858C1-DC1E-48B4-AA7E-F2A2C45A219A}" type="presOf" srcId="{0F4DEE04-0470-45D6-A505-08473FC7829C}" destId="{317C8B88-5A92-4BAE-A7D0-963AFFFB29BB}" srcOrd="0" destOrd="0" presId="urn:microsoft.com/office/officeart/2005/8/layout/process1"/>
    <dgm:cxn modelId="{6B1BD864-E37D-48C0-824E-3F7417DF703E}" srcId="{47FBB426-9F3E-4DD9-8FF0-8F53A6142803}" destId="{13D1078A-D5C3-479B-AFBF-72738EAC9596}" srcOrd="1" destOrd="0" parTransId="{BE2A07EC-172D-415B-AC4B-FF885E8A4456}" sibTransId="{3CCB8DB4-94F9-4BD3-87EE-B7C3AECC957A}"/>
    <dgm:cxn modelId="{11F625FE-DAC0-467B-B235-B2E3E72888DD}" type="presOf" srcId="{649C4F7D-F6E4-4F90-8C56-7D2213ED759F}" destId="{3B982A94-AC5D-4FFF-A7C7-1EEE92472E80}" srcOrd="0" destOrd="0" presId="urn:microsoft.com/office/officeart/2005/8/layout/process1"/>
    <dgm:cxn modelId="{722E5E60-9801-45FF-8775-49B549AA6662}" type="presOf" srcId="{47FBB426-9F3E-4DD9-8FF0-8F53A6142803}" destId="{F7B81A06-FA0D-478C-8476-91A34B351217}" srcOrd="0" destOrd="0" presId="urn:microsoft.com/office/officeart/2005/8/layout/process1"/>
    <dgm:cxn modelId="{49E9B5AB-CE89-446E-AE19-C43531E28012}" type="presParOf" srcId="{F7B81A06-FA0D-478C-8476-91A34B351217}" destId="{73A15F8E-38AB-4898-9757-9B3B41575C4D}" srcOrd="0" destOrd="0" presId="urn:microsoft.com/office/officeart/2005/8/layout/process1"/>
    <dgm:cxn modelId="{E8D98D26-423A-4C70-A062-7C162D2A27AD}" type="presParOf" srcId="{F7B81A06-FA0D-478C-8476-91A34B351217}" destId="{462DF02E-78CD-4A02-87F4-95DCDC8A4E4F}" srcOrd="1" destOrd="0" presId="urn:microsoft.com/office/officeart/2005/8/layout/process1"/>
    <dgm:cxn modelId="{B7A70238-A5EE-484C-824D-743CFE00681C}" type="presParOf" srcId="{462DF02E-78CD-4A02-87F4-95DCDC8A4E4F}" destId="{3E3F3D49-E3B5-41DA-8EF9-E6BD6C01C6EB}" srcOrd="0" destOrd="0" presId="urn:microsoft.com/office/officeart/2005/8/layout/process1"/>
    <dgm:cxn modelId="{2733F530-20BA-43C0-838F-316912178C06}" type="presParOf" srcId="{F7B81A06-FA0D-478C-8476-91A34B351217}" destId="{29BF5FD7-FCB6-4806-BFD9-7FEDDC35ED44}" srcOrd="2" destOrd="0" presId="urn:microsoft.com/office/officeart/2005/8/layout/process1"/>
    <dgm:cxn modelId="{A2B24E92-97A8-4519-A423-8D0CB2BC98ED}" type="presParOf" srcId="{F7B81A06-FA0D-478C-8476-91A34B351217}" destId="{198E55DE-76DA-43E4-A66D-4795CA0C620F}" srcOrd="3" destOrd="0" presId="urn:microsoft.com/office/officeart/2005/8/layout/process1"/>
    <dgm:cxn modelId="{A07E1EE7-BE84-4ECC-85EC-8AD125604935}" type="presParOf" srcId="{198E55DE-76DA-43E4-A66D-4795CA0C620F}" destId="{F8457DFB-6C38-40B3-9D60-F7A0CB9A8E1A}" srcOrd="0" destOrd="0" presId="urn:microsoft.com/office/officeart/2005/8/layout/process1"/>
    <dgm:cxn modelId="{4BDFC764-BACB-4B5C-B693-CE43DA761474}" type="presParOf" srcId="{F7B81A06-FA0D-478C-8476-91A34B351217}" destId="{190AA17A-8629-4ABD-9FF3-6E96B07F9122}" srcOrd="4" destOrd="0" presId="urn:microsoft.com/office/officeart/2005/8/layout/process1"/>
    <dgm:cxn modelId="{F0344D2A-3151-4B61-95B8-D0FD36D8039D}" type="presParOf" srcId="{F7B81A06-FA0D-478C-8476-91A34B351217}" destId="{101D8A9C-ACC2-4E56-ADEB-92835DE836E9}" srcOrd="5" destOrd="0" presId="urn:microsoft.com/office/officeart/2005/8/layout/process1"/>
    <dgm:cxn modelId="{C17B3D9E-BCD5-41C5-A846-E6D2496BF8E3}" type="presParOf" srcId="{101D8A9C-ACC2-4E56-ADEB-92835DE836E9}" destId="{CCF12F4E-8474-4138-8656-FD07F6A342A6}" srcOrd="0" destOrd="0" presId="urn:microsoft.com/office/officeart/2005/8/layout/process1"/>
    <dgm:cxn modelId="{B269CE32-AB29-471C-9635-0C11199D7B7C}" type="presParOf" srcId="{F7B81A06-FA0D-478C-8476-91A34B351217}" destId="{3B982A94-AC5D-4FFF-A7C7-1EEE92472E80}" srcOrd="6" destOrd="0" presId="urn:microsoft.com/office/officeart/2005/8/layout/process1"/>
    <dgm:cxn modelId="{C840510E-0668-4D96-A81E-694BDA87466F}" type="presParOf" srcId="{F7B81A06-FA0D-478C-8476-91A34B351217}" destId="{317C8B88-5A92-4BAE-A7D0-963AFFFB29BB}" srcOrd="7" destOrd="0" presId="urn:microsoft.com/office/officeart/2005/8/layout/process1"/>
    <dgm:cxn modelId="{F910AE48-CC43-4BD4-88C9-3754FE091E38}" type="presParOf" srcId="{317C8B88-5A92-4BAE-A7D0-963AFFFB29BB}" destId="{7F9C89CF-B967-4D6E-B802-92CAC6018F68}" srcOrd="0" destOrd="0" presId="urn:microsoft.com/office/officeart/2005/8/layout/process1"/>
    <dgm:cxn modelId="{FEC54E93-251B-4B20-BCEC-3491C1A6D8C8}" type="presParOf" srcId="{F7B81A06-FA0D-478C-8476-91A34B351217}" destId="{2EC30066-1B6C-46CB-80F6-EA388B0444A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833536" y="968103"/>
          <a:ext cx="2376418" cy="23763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1181554" y="1316114"/>
        <a:ext cx="1680382" cy="1680345"/>
      </dsp:txXfrm>
    </dsp:sp>
    <dsp:sp modelId="{4582437F-284C-42CA-B49A-814E0AB8494A}">
      <dsp:nvSpPr>
        <dsp:cNvPr id="0" name=""/>
        <dsp:cNvSpPr/>
      </dsp:nvSpPr>
      <dsp:spPr>
        <a:xfrm>
          <a:off x="2189469" y="859834"/>
          <a:ext cx="264292" cy="264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1563654" y="3167909"/>
          <a:ext cx="191368" cy="1915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3362873" y="1932531"/>
          <a:ext cx="191368" cy="1915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2447132" y="3371677"/>
          <a:ext cx="264292" cy="26428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618015" y="1235445"/>
          <a:ext cx="191368" cy="19155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1014740" y="2331183"/>
          <a:ext cx="191368" cy="1915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91043" y="1397015"/>
          <a:ext cx="966124" cy="9658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32529" y="1538455"/>
        <a:ext cx="683152" cy="682935"/>
      </dsp:txXfrm>
    </dsp:sp>
    <dsp:sp modelId="{E3298C32-B2A2-4E3D-8FA5-F16BFA237E48}">
      <dsp:nvSpPr>
        <dsp:cNvPr id="0" name=""/>
        <dsp:cNvSpPr/>
      </dsp:nvSpPr>
      <dsp:spPr>
        <a:xfrm>
          <a:off x="1922084" y="1243773"/>
          <a:ext cx="264292" cy="26428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81645" y="2645997"/>
          <a:ext cx="477758" cy="47777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3453475" y="942563"/>
          <a:ext cx="966124" cy="96581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594961" y="1084003"/>
        <a:ext cx="683152" cy="682935"/>
      </dsp:txXfrm>
    </dsp:sp>
    <dsp:sp modelId="{A519F8A2-CE3D-4719-BB53-E6B554210D81}">
      <dsp:nvSpPr>
        <dsp:cNvPr id="0" name=""/>
        <dsp:cNvSpPr/>
      </dsp:nvSpPr>
      <dsp:spPr>
        <a:xfrm>
          <a:off x="3022564" y="1609389"/>
          <a:ext cx="264292" cy="264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3214548"/>
          <a:ext cx="191368" cy="1915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908383" y="2941932"/>
          <a:ext cx="191368" cy="1915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AD63E-0A4E-4ADD-9A7B-9DDEFBA13C19}">
      <dsp:nvSpPr>
        <dsp:cNvPr id="0" name=""/>
        <dsp:cNvSpPr/>
      </dsp:nvSpPr>
      <dsp:spPr>
        <a:xfrm>
          <a:off x="152402" y="304789"/>
          <a:ext cx="2369789" cy="14655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1: </a:t>
          </a:r>
          <a:r>
            <a:rPr lang="en-US" sz="2000" kern="1200" dirty="0" err="1" smtClean="0">
              <a:latin typeface="Arial Narrow" pitchFamily="34" charset="0"/>
            </a:rPr>
            <a:t>Rm</a:t>
          </a:r>
          <a:r>
            <a:rPr lang="en-US" sz="2000" kern="1200" dirty="0" smtClean="0">
              <a:latin typeface="Arial Narrow" pitchFamily="34" charset="0"/>
            </a:rPr>
            <a:t> 235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Engage Every Student</a:t>
          </a:r>
          <a:endParaRPr lang="en-US" sz="2000" kern="1200" dirty="0">
            <a:latin typeface="Arial Narrow" pitchFamily="34" charset="0"/>
          </a:endParaRPr>
        </a:p>
      </dsp:txBody>
      <dsp:txXfrm>
        <a:off x="152402" y="304789"/>
        <a:ext cx="2369789" cy="1465521"/>
      </dsp:txXfrm>
    </dsp:sp>
    <dsp:sp modelId="{455D2E47-01ED-4837-910C-309C12A8DB92}">
      <dsp:nvSpPr>
        <dsp:cNvPr id="0" name=""/>
        <dsp:cNvSpPr/>
      </dsp:nvSpPr>
      <dsp:spPr>
        <a:xfrm>
          <a:off x="3017493" y="304801"/>
          <a:ext cx="2194967" cy="14913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2: Room 246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Implement Balanced Assessments </a:t>
          </a:r>
          <a:endParaRPr lang="en-US" sz="2000" kern="1200" dirty="0">
            <a:latin typeface="Arial Narrow" pitchFamily="34" charset="0"/>
          </a:endParaRPr>
        </a:p>
      </dsp:txBody>
      <dsp:txXfrm>
        <a:off x="3017493" y="304801"/>
        <a:ext cx="2194967" cy="1491325"/>
      </dsp:txXfrm>
    </dsp:sp>
    <dsp:sp modelId="{835F2938-421A-47E1-A158-268E18E871FD}">
      <dsp:nvSpPr>
        <dsp:cNvPr id="0" name=""/>
        <dsp:cNvSpPr/>
      </dsp:nvSpPr>
      <dsp:spPr>
        <a:xfrm>
          <a:off x="205740" y="1905004"/>
          <a:ext cx="2351468" cy="13937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3: Instructional Conference Room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Improve Opportunity &amp; Achievement</a:t>
          </a:r>
          <a:endParaRPr lang="en-US" sz="2000" kern="1200" dirty="0">
            <a:latin typeface="Arial Narrow" pitchFamily="34" charset="0"/>
          </a:endParaRPr>
        </a:p>
      </dsp:txBody>
      <dsp:txXfrm>
        <a:off x="205740" y="1905004"/>
        <a:ext cx="2351468" cy="1393703"/>
      </dsp:txXfrm>
    </dsp:sp>
    <dsp:sp modelId="{7A2AA4A5-BAE6-49FB-8E38-376C9922DAB1}">
      <dsp:nvSpPr>
        <dsp:cNvPr id="0" name=""/>
        <dsp:cNvSpPr/>
      </dsp:nvSpPr>
      <dsp:spPr>
        <a:xfrm>
          <a:off x="2971795" y="1905004"/>
          <a:ext cx="2244793" cy="13937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Group </a:t>
          </a:r>
          <a:r>
            <a:rPr lang="en-US" sz="2100" kern="1200" dirty="0" smtClean="0">
              <a:latin typeface="Arial Narrow" pitchFamily="34" charset="0"/>
            </a:rPr>
            <a:t>4: Board Work Room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We Will Create &amp; Expand Partnerships</a:t>
          </a:r>
          <a:endParaRPr lang="en-US" sz="2100" kern="1200" dirty="0">
            <a:latin typeface="Arial Narrow" pitchFamily="34" charset="0"/>
          </a:endParaRPr>
        </a:p>
      </dsp:txBody>
      <dsp:txXfrm>
        <a:off x="2971795" y="1905004"/>
        <a:ext cx="2244793" cy="1393703"/>
      </dsp:txXfrm>
    </dsp:sp>
    <dsp:sp modelId="{9DF344FE-3623-4829-AFB0-5DB3949CF51D}">
      <dsp:nvSpPr>
        <dsp:cNvPr id="0" name=""/>
        <dsp:cNvSpPr/>
      </dsp:nvSpPr>
      <dsp:spPr>
        <a:xfrm>
          <a:off x="152402" y="3581388"/>
          <a:ext cx="2351468" cy="13937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Group </a:t>
          </a:r>
          <a:r>
            <a:rPr lang="en-US" sz="2100" kern="1200" dirty="0" smtClean="0">
              <a:latin typeface="Arial Narrow" pitchFamily="34" charset="0"/>
            </a:rPr>
            <a:t>5: </a:t>
          </a:r>
          <a:r>
            <a:rPr lang="en-US" sz="2100" kern="1200" dirty="0" err="1" smtClean="0">
              <a:latin typeface="Arial Narrow" pitchFamily="34" charset="0"/>
            </a:rPr>
            <a:t>Rm</a:t>
          </a:r>
          <a:r>
            <a:rPr lang="en-US" sz="2100" kern="1200" dirty="0" smtClean="0">
              <a:latin typeface="Arial Narrow" pitchFamily="34" charset="0"/>
            </a:rPr>
            <a:t> 241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We Will Optimize Resources</a:t>
          </a:r>
        </a:p>
      </dsp:txBody>
      <dsp:txXfrm>
        <a:off x="152402" y="3581388"/>
        <a:ext cx="2351468" cy="13937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229941" y="249551"/>
          <a:ext cx="655563" cy="6555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325946" y="345554"/>
        <a:ext cx="463553" cy="463543"/>
      </dsp:txXfrm>
    </dsp:sp>
    <dsp:sp modelId="{4582437F-284C-42CA-B49A-814E0AB8494A}">
      <dsp:nvSpPr>
        <dsp:cNvPr id="0" name=""/>
        <dsp:cNvSpPr/>
      </dsp:nvSpPr>
      <dsp:spPr>
        <a:xfrm>
          <a:off x="603991" y="219684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431352" y="856394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927689" y="515600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675071" y="912606"/>
          <a:ext cx="72908" cy="729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446349" y="323301"/>
          <a:ext cx="52791" cy="5284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279928" y="625573"/>
          <a:ext cx="52791" cy="52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25115" y="367872"/>
          <a:ext cx="266517" cy="2664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4146" y="406890"/>
        <a:ext cx="188455" cy="188395"/>
      </dsp:txXfrm>
    </dsp:sp>
    <dsp:sp modelId="{E3298C32-B2A2-4E3D-8FA5-F16BFA237E48}">
      <dsp:nvSpPr>
        <dsp:cNvPr id="0" name=""/>
        <dsp:cNvSpPr/>
      </dsp:nvSpPr>
      <dsp:spPr>
        <a:xfrm>
          <a:off x="530230" y="325598"/>
          <a:ext cx="72908" cy="7290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50109" y="712418"/>
          <a:ext cx="131795" cy="131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952682" y="242506"/>
          <a:ext cx="266517" cy="2664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991713" y="281524"/>
        <a:ext cx="188455" cy="188395"/>
      </dsp:txXfrm>
    </dsp:sp>
    <dsp:sp modelId="{A519F8A2-CE3D-4719-BB53-E6B554210D81}">
      <dsp:nvSpPr>
        <dsp:cNvPr id="0" name=""/>
        <dsp:cNvSpPr/>
      </dsp:nvSpPr>
      <dsp:spPr>
        <a:xfrm>
          <a:off x="833810" y="426458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869260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526450" y="794056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229941" y="249551"/>
          <a:ext cx="655563" cy="6555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325946" y="345554"/>
        <a:ext cx="463553" cy="463543"/>
      </dsp:txXfrm>
    </dsp:sp>
    <dsp:sp modelId="{4582437F-284C-42CA-B49A-814E0AB8494A}">
      <dsp:nvSpPr>
        <dsp:cNvPr id="0" name=""/>
        <dsp:cNvSpPr/>
      </dsp:nvSpPr>
      <dsp:spPr>
        <a:xfrm>
          <a:off x="603991" y="219684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431352" y="856394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927689" y="515600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675071" y="912606"/>
          <a:ext cx="72908" cy="729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446349" y="323301"/>
          <a:ext cx="52791" cy="5284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279928" y="625573"/>
          <a:ext cx="52791" cy="52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25115" y="367872"/>
          <a:ext cx="266517" cy="2664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4146" y="406890"/>
        <a:ext cx="188455" cy="188395"/>
      </dsp:txXfrm>
    </dsp:sp>
    <dsp:sp modelId="{E3298C32-B2A2-4E3D-8FA5-F16BFA237E48}">
      <dsp:nvSpPr>
        <dsp:cNvPr id="0" name=""/>
        <dsp:cNvSpPr/>
      </dsp:nvSpPr>
      <dsp:spPr>
        <a:xfrm>
          <a:off x="530230" y="325598"/>
          <a:ext cx="72908" cy="7290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50109" y="712418"/>
          <a:ext cx="131795" cy="131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952682" y="242506"/>
          <a:ext cx="266517" cy="2664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991713" y="281524"/>
        <a:ext cx="188455" cy="188395"/>
      </dsp:txXfrm>
    </dsp:sp>
    <dsp:sp modelId="{A519F8A2-CE3D-4719-BB53-E6B554210D81}">
      <dsp:nvSpPr>
        <dsp:cNvPr id="0" name=""/>
        <dsp:cNvSpPr/>
      </dsp:nvSpPr>
      <dsp:spPr>
        <a:xfrm>
          <a:off x="833810" y="426458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869260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526450" y="794056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AD63E-0A4E-4ADD-9A7B-9DDEFBA13C19}">
      <dsp:nvSpPr>
        <dsp:cNvPr id="0" name=""/>
        <dsp:cNvSpPr/>
      </dsp:nvSpPr>
      <dsp:spPr>
        <a:xfrm>
          <a:off x="152402" y="304789"/>
          <a:ext cx="2369789" cy="14655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1: </a:t>
          </a:r>
          <a:r>
            <a:rPr lang="en-US" sz="2000" kern="1200" dirty="0" err="1" smtClean="0">
              <a:latin typeface="Arial Narrow" pitchFamily="34" charset="0"/>
            </a:rPr>
            <a:t>Rm</a:t>
          </a:r>
          <a:r>
            <a:rPr lang="en-US" sz="2000" kern="1200" dirty="0" smtClean="0">
              <a:latin typeface="Arial Narrow" pitchFamily="34" charset="0"/>
            </a:rPr>
            <a:t> 235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Engage Every Student</a:t>
          </a:r>
          <a:endParaRPr lang="en-US" sz="2000" kern="1200" dirty="0">
            <a:latin typeface="Arial Narrow" pitchFamily="34" charset="0"/>
          </a:endParaRPr>
        </a:p>
      </dsp:txBody>
      <dsp:txXfrm>
        <a:off x="152402" y="304789"/>
        <a:ext cx="2369789" cy="1465521"/>
      </dsp:txXfrm>
    </dsp:sp>
    <dsp:sp modelId="{455D2E47-01ED-4837-910C-309C12A8DB92}">
      <dsp:nvSpPr>
        <dsp:cNvPr id="0" name=""/>
        <dsp:cNvSpPr/>
      </dsp:nvSpPr>
      <dsp:spPr>
        <a:xfrm>
          <a:off x="3017493" y="304801"/>
          <a:ext cx="2194967" cy="14913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2: Room 246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Implement Balanced Assessments </a:t>
          </a:r>
          <a:endParaRPr lang="en-US" sz="2000" kern="1200" dirty="0">
            <a:latin typeface="Arial Narrow" pitchFamily="34" charset="0"/>
          </a:endParaRPr>
        </a:p>
      </dsp:txBody>
      <dsp:txXfrm>
        <a:off x="3017493" y="304801"/>
        <a:ext cx="2194967" cy="1491325"/>
      </dsp:txXfrm>
    </dsp:sp>
    <dsp:sp modelId="{835F2938-421A-47E1-A158-268E18E871FD}">
      <dsp:nvSpPr>
        <dsp:cNvPr id="0" name=""/>
        <dsp:cNvSpPr/>
      </dsp:nvSpPr>
      <dsp:spPr>
        <a:xfrm>
          <a:off x="205740" y="1905004"/>
          <a:ext cx="2351468" cy="13937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</a:t>
          </a:r>
          <a:r>
            <a:rPr lang="en-US" sz="2000" kern="1200" dirty="0" smtClean="0">
              <a:latin typeface="Arial Narrow" pitchFamily="34" charset="0"/>
            </a:rPr>
            <a:t>3: Instructional Conference Room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We Will Improve Opportunity &amp; Achievement</a:t>
          </a:r>
          <a:endParaRPr lang="en-US" sz="2000" kern="1200" dirty="0">
            <a:latin typeface="Arial Narrow" pitchFamily="34" charset="0"/>
          </a:endParaRPr>
        </a:p>
      </dsp:txBody>
      <dsp:txXfrm>
        <a:off x="205740" y="1905004"/>
        <a:ext cx="2351468" cy="1393703"/>
      </dsp:txXfrm>
    </dsp:sp>
    <dsp:sp modelId="{7A2AA4A5-BAE6-49FB-8E38-376C9922DAB1}">
      <dsp:nvSpPr>
        <dsp:cNvPr id="0" name=""/>
        <dsp:cNvSpPr/>
      </dsp:nvSpPr>
      <dsp:spPr>
        <a:xfrm>
          <a:off x="2971795" y="1905004"/>
          <a:ext cx="2244793" cy="13937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Group </a:t>
          </a:r>
          <a:r>
            <a:rPr lang="en-US" sz="2100" kern="1200" dirty="0" smtClean="0">
              <a:latin typeface="Arial Narrow" pitchFamily="34" charset="0"/>
            </a:rPr>
            <a:t>4: Board Work Room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We Will Create &amp; Expand Partnerships</a:t>
          </a:r>
          <a:endParaRPr lang="en-US" sz="2100" kern="1200" dirty="0">
            <a:latin typeface="Arial Narrow" pitchFamily="34" charset="0"/>
          </a:endParaRPr>
        </a:p>
      </dsp:txBody>
      <dsp:txXfrm>
        <a:off x="2971795" y="1905004"/>
        <a:ext cx="2244793" cy="1393703"/>
      </dsp:txXfrm>
    </dsp:sp>
    <dsp:sp modelId="{9DF344FE-3623-4829-AFB0-5DB3949CF51D}">
      <dsp:nvSpPr>
        <dsp:cNvPr id="0" name=""/>
        <dsp:cNvSpPr/>
      </dsp:nvSpPr>
      <dsp:spPr>
        <a:xfrm>
          <a:off x="152402" y="3581388"/>
          <a:ext cx="2351468" cy="139370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Group </a:t>
          </a:r>
          <a:r>
            <a:rPr lang="en-US" sz="2100" kern="1200" dirty="0" smtClean="0">
              <a:latin typeface="Arial Narrow" pitchFamily="34" charset="0"/>
            </a:rPr>
            <a:t>5: </a:t>
          </a:r>
          <a:r>
            <a:rPr lang="en-US" sz="2100" kern="1200" dirty="0" err="1" smtClean="0">
              <a:latin typeface="Arial Narrow" pitchFamily="34" charset="0"/>
            </a:rPr>
            <a:t>Rm</a:t>
          </a:r>
          <a:r>
            <a:rPr lang="en-US" sz="2100" kern="1200" dirty="0" smtClean="0">
              <a:latin typeface="Arial Narrow" pitchFamily="34" charset="0"/>
            </a:rPr>
            <a:t> 241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 Narrow" pitchFamily="34" charset="0"/>
            </a:rPr>
            <a:t>We Will Optimize Resources</a:t>
          </a:r>
        </a:p>
      </dsp:txBody>
      <dsp:txXfrm>
        <a:off x="152402" y="3581388"/>
        <a:ext cx="2351468" cy="13937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229941" y="249551"/>
          <a:ext cx="655563" cy="6555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325946" y="345554"/>
        <a:ext cx="463553" cy="463543"/>
      </dsp:txXfrm>
    </dsp:sp>
    <dsp:sp modelId="{4582437F-284C-42CA-B49A-814E0AB8494A}">
      <dsp:nvSpPr>
        <dsp:cNvPr id="0" name=""/>
        <dsp:cNvSpPr/>
      </dsp:nvSpPr>
      <dsp:spPr>
        <a:xfrm>
          <a:off x="603991" y="219684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431352" y="856394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927689" y="515600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675071" y="912606"/>
          <a:ext cx="72908" cy="729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446349" y="323301"/>
          <a:ext cx="52791" cy="5284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279928" y="625573"/>
          <a:ext cx="52791" cy="52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25115" y="367872"/>
          <a:ext cx="266517" cy="2664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4146" y="406890"/>
        <a:ext cx="188455" cy="188395"/>
      </dsp:txXfrm>
    </dsp:sp>
    <dsp:sp modelId="{E3298C32-B2A2-4E3D-8FA5-F16BFA237E48}">
      <dsp:nvSpPr>
        <dsp:cNvPr id="0" name=""/>
        <dsp:cNvSpPr/>
      </dsp:nvSpPr>
      <dsp:spPr>
        <a:xfrm>
          <a:off x="530230" y="325598"/>
          <a:ext cx="72908" cy="7290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50109" y="712418"/>
          <a:ext cx="131795" cy="131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952682" y="242506"/>
          <a:ext cx="266517" cy="2664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991713" y="281524"/>
        <a:ext cx="188455" cy="188395"/>
      </dsp:txXfrm>
    </dsp:sp>
    <dsp:sp modelId="{A519F8A2-CE3D-4719-BB53-E6B554210D81}">
      <dsp:nvSpPr>
        <dsp:cNvPr id="0" name=""/>
        <dsp:cNvSpPr/>
      </dsp:nvSpPr>
      <dsp:spPr>
        <a:xfrm>
          <a:off x="833810" y="426458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869260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526450" y="794056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15F8E-38AB-4898-9757-9B3B41575C4D}">
      <dsp:nvSpPr>
        <dsp:cNvPr id="0" name=""/>
        <dsp:cNvSpPr/>
      </dsp:nvSpPr>
      <dsp:spPr>
        <a:xfrm>
          <a:off x="0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Inputs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*Funding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*Personnel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*Content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</dsp:txBody>
      <dsp:txXfrm>
        <a:off x="36485" y="74290"/>
        <a:ext cx="1172721" cy="1825076"/>
      </dsp:txXfrm>
    </dsp:sp>
    <dsp:sp modelId="{462DF02E-78CD-4A02-87F4-95DCDC8A4E4F}">
      <dsp:nvSpPr>
        <dsp:cNvPr id="0" name=""/>
        <dsp:cNvSpPr/>
      </dsp:nvSpPr>
      <dsp:spPr>
        <a:xfrm>
          <a:off x="1355545" y="832363"/>
          <a:ext cx="23289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5545" y="894149"/>
        <a:ext cx="163024" cy="185359"/>
      </dsp:txXfrm>
    </dsp:sp>
    <dsp:sp modelId="{29BF5FD7-FCB6-4806-BFD9-7FEDDC35ED44}">
      <dsp:nvSpPr>
        <dsp:cNvPr id="0" name=""/>
        <dsp:cNvSpPr/>
      </dsp:nvSpPr>
      <dsp:spPr>
        <a:xfrm>
          <a:off x="1685108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Activities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*Develop and Implement World Languages Program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</dsp:txBody>
      <dsp:txXfrm>
        <a:off x="1721593" y="74290"/>
        <a:ext cx="1172721" cy="1825076"/>
      </dsp:txXfrm>
    </dsp:sp>
    <dsp:sp modelId="{198E55DE-76DA-43E4-A66D-4795CA0C620F}">
      <dsp:nvSpPr>
        <dsp:cNvPr id="0" name=""/>
        <dsp:cNvSpPr/>
      </dsp:nvSpPr>
      <dsp:spPr>
        <a:xfrm>
          <a:off x="3055369" y="832363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55369" y="894149"/>
        <a:ext cx="184860" cy="185359"/>
      </dsp:txXfrm>
    </dsp:sp>
    <dsp:sp modelId="{190AA17A-8629-4ABD-9FF3-6E96B07F9122}">
      <dsp:nvSpPr>
        <dsp:cNvPr id="0" name=""/>
        <dsp:cNvSpPr/>
      </dsp:nvSpPr>
      <dsp:spPr>
        <a:xfrm>
          <a:off x="3429076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none" kern="1200" dirty="0" smtClean="0">
              <a:latin typeface="Arial Narrow" pitchFamily="34" charset="0"/>
            </a:rPr>
            <a:t>*</a:t>
          </a:r>
          <a:r>
            <a:rPr lang="en-US" sz="1400" u="none" kern="1200" dirty="0" smtClean="0">
              <a:latin typeface="Arial Narrow" pitchFamily="34" charset="0"/>
            </a:rPr>
            <a:t>PK-12 World Languages Program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3465561" y="74290"/>
        <a:ext cx="1172721" cy="1825076"/>
      </dsp:txXfrm>
    </dsp:sp>
    <dsp:sp modelId="{101D8A9C-ACC2-4E56-ADEB-92835DE836E9}">
      <dsp:nvSpPr>
        <dsp:cNvPr id="0" name=""/>
        <dsp:cNvSpPr/>
      </dsp:nvSpPr>
      <dsp:spPr>
        <a:xfrm>
          <a:off x="4799337" y="832363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799337" y="894149"/>
        <a:ext cx="184860" cy="185359"/>
      </dsp:txXfrm>
    </dsp:sp>
    <dsp:sp modelId="{3B982A94-AC5D-4FFF-A7C7-1EEE92472E80}">
      <dsp:nvSpPr>
        <dsp:cNvPr id="0" name=""/>
        <dsp:cNvSpPr/>
      </dsp:nvSpPr>
      <dsp:spPr>
        <a:xfrm>
          <a:off x="5173044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Outcomes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*Increased  student opportunities for participation in World Languages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5209529" y="74290"/>
        <a:ext cx="1172721" cy="1825076"/>
      </dsp:txXfrm>
    </dsp:sp>
    <dsp:sp modelId="{317C8B88-5A92-4BAE-A7D0-963AFFFB29BB}">
      <dsp:nvSpPr>
        <dsp:cNvPr id="0" name=""/>
        <dsp:cNvSpPr/>
      </dsp:nvSpPr>
      <dsp:spPr>
        <a:xfrm rot="1153">
          <a:off x="6560029" y="832669"/>
          <a:ext cx="29954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560029" y="894440"/>
        <a:ext cx="209679" cy="185359"/>
      </dsp:txXfrm>
    </dsp:sp>
    <dsp:sp modelId="{2EC30066-1B6C-46CB-80F6-EA388B0444A3}">
      <dsp:nvSpPr>
        <dsp:cNvPr id="0" name=""/>
        <dsp:cNvSpPr/>
      </dsp:nvSpPr>
      <dsp:spPr>
        <a:xfrm>
          <a:off x="6983908" y="38412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Impact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*Multi-lingual students with stronger problem-solving skills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sng" kern="1200" dirty="0" smtClean="0">
            <a:latin typeface="Arial Narrow" pitchFamily="34" charset="0"/>
          </a:endParaRPr>
        </a:p>
      </dsp:txBody>
      <dsp:txXfrm>
        <a:off x="7020393" y="74897"/>
        <a:ext cx="1172721" cy="18250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15F8E-38AB-4898-9757-9B3B41575C4D}">
      <dsp:nvSpPr>
        <dsp:cNvPr id="0" name=""/>
        <dsp:cNvSpPr/>
      </dsp:nvSpPr>
      <dsp:spPr>
        <a:xfrm>
          <a:off x="0" y="0"/>
          <a:ext cx="1579680" cy="2057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Inputs</a:t>
          </a: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*Board vision for  World Languages Program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*World Languages Professionals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*Meeting time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</dsp:txBody>
      <dsp:txXfrm>
        <a:off x="46267" y="46267"/>
        <a:ext cx="1487146" cy="1964866"/>
      </dsp:txXfrm>
    </dsp:sp>
    <dsp:sp modelId="{462DF02E-78CD-4A02-87F4-95DCDC8A4E4F}">
      <dsp:nvSpPr>
        <dsp:cNvPr id="0" name=""/>
        <dsp:cNvSpPr/>
      </dsp:nvSpPr>
      <dsp:spPr>
        <a:xfrm>
          <a:off x="1719622" y="832819"/>
          <a:ext cx="296676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719622" y="911171"/>
        <a:ext cx="207673" cy="235056"/>
      </dsp:txXfrm>
    </dsp:sp>
    <dsp:sp modelId="{29BF5FD7-FCB6-4806-BFD9-7FEDDC35ED44}">
      <dsp:nvSpPr>
        <dsp:cNvPr id="0" name=""/>
        <dsp:cNvSpPr/>
      </dsp:nvSpPr>
      <dsp:spPr>
        <a:xfrm>
          <a:off x="2139447" y="0"/>
          <a:ext cx="1579680" cy="2057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Activities</a:t>
          </a:r>
          <a:endParaRPr lang="en-US" sz="18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*Clarify expectations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*Research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*Develop a plan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Arial Narrow" pitchFamily="34" charset="0"/>
          </a:endParaRPr>
        </a:p>
      </dsp:txBody>
      <dsp:txXfrm>
        <a:off x="2185714" y="46267"/>
        <a:ext cx="1487146" cy="1964866"/>
      </dsp:txXfrm>
    </dsp:sp>
    <dsp:sp modelId="{198E55DE-76DA-43E4-A66D-4795CA0C620F}">
      <dsp:nvSpPr>
        <dsp:cNvPr id="0" name=""/>
        <dsp:cNvSpPr/>
      </dsp:nvSpPr>
      <dsp:spPr>
        <a:xfrm>
          <a:off x="3877096" y="832819"/>
          <a:ext cx="334892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877096" y="911171"/>
        <a:ext cx="234424" cy="235056"/>
      </dsp:txXfrm>
    </dsp:sp>
    <dsp:sp modelId="{190AA17A-8629-4ABD-9FF3-6E96B07F9122}">
      <dsp:nvSpPr>
        <dsp:cNvPr id="0" name=""/>
        <dsp:cNvSpPr/>
      </dsp:nvSpPr>
      <dsp:spPr>
        <a:xfrm>
          <a:off x="4351000" y="0"/>
          <a:ext cx="1579680" cy="2057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Outputs</a:t>
          </a: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*Written  plan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*Budget proposal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>
            <a:latin typeface="Arial Narrow" pitchFamily="34" charset="0"/>
          </a:endParaRPr>
        </a:p>
      </dsp:txBody>
      <dsp:txXfrm>
        <a:off x="4397267" y="46267"/>
        <a:ext cx="1487146" cy="1964866"/>
      </dsp:txXfrm>
    </dsp:sp>
    <dsp:sp modelId="{101D8A9C-ACC2-4E56-ADEB-92835DE836E9}">
      <dsp:nvSpPr>
        <dsp:cNvPr id="0" name=""/>
        <dsp:cNvSpPr/>
      </dsp:nvSpPr>
      <dsp:spPr>
        <a:xfrm>
          <a:off x="6088648" y="832819"/>
          <a:ext cx="334892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6088648" y="911171"/>
        <a:ext cx="234424" cy="235056"/>
      </dsp:txXfrm>
    </dsp:sp>
    <dsp:sp modelId="{3B982A94-AC5D-4FFF-A7C7-1EEE92472E80}">
      <dsp:nvSpPr>
        <dsp:cNvPr id="0" name=""/>
        <dsp:cNvSpPr/>
      </dsp:nvSpPr>
      <dsp:spPr>
        <a:xfrm>
          <a:off x="6562552" y="0"/>
          <a:ext cx="1579680" cy="2057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Outcomes</a:t>
          </a:r>
          <a:endParaRPr lang="en-US" sz="18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*Informed decision about next steps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*Process for acquiring resources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sng" kern="1200" dirty="0">
            <a:latin typeface="Arial Narrow" pitchFamily="34" charset="0"/>
          </a:endParaRPr>
        </a:p>
      </dsp:txBody>
      <dsp:txXfrm>
        <a:off x="6608819" y="46267"/>
        <a:ext cx="1487146" cy="19648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732563" y="291592"/>
        <a:ext cx="1041837" cy="1041814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4168" y="429443"/>
        <a:ext cx="423555" cy="423419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228875" y="147683"/>
        <a:ext cx="423555" cy="423419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15F8E-38AB-4898-9757-9B3B41575C4D}">
      <dsp:nvSpPr>
        <dsp:cNvPr id="0" name=""/>
        <dsp:cNvSpPr/>
      </dsp:nvSpPr>
      <dsp:spPr>
        <a:xfrm>
          <a:off x="0" y="108082"/>
          <a:ext cx="1245691" cy="176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Inputs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*Funding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*Personnel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*Content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</dsp:txBody>
      <dsp:txXfrm>
        <a:off x="36485" y="144567"/>
        <a:ext cx="1172721" cy="1690461"/>
      </dsp:txXfrm>
    </dsp:sp>
    <dsp:sp modelId="{462DF02E-78CD-4A02-87F4-95DCDC8A4E4F}">
      <dsp:nvSpPr>
        <dsp:cNvPr id="0" name=""/>
        <dsp:cNvSpPr/>
      </dsp:nvSpPr>
      <dsp:spPr>
        <a:xfrm>
          <a:off x="1355545" y="835332"/>
          <a:ext cx="23289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5545" y="897118"/>
        <a:ext cx="163024" cy="185359"/>
      </dsp:txXfrm>
    </dsp:sp>
    <dsp:sp modelId="{29BF5FD7-FCB6-4806-BFD9-7FEDDC35ED44}">
      <dsp:nvSpPr>
        <dsp:cNvPr id="0" name=""/>
        <dsp:cNvSpPr/>
      </dsp:nvSpPr>
      <dsp:spPr>
        <a:xfrm>
          <a:off x="1685108" y="108082"/>
          <a:ext cx="1245691" cy="176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Activities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*Develop and Implement World Languages Program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</dsp:txBody>
      <dsp:txXfrm>
        <a:off x="1721593" y="144567"/>
        <a:ext cx="1172721" cy="1690461"/>
      </dsp:txXfrm>
    </dsp:sp>
    <dsp:sp modelId="{198E55DE-76DA-43E4-A66D-4795CA0C620F}">
      <dsp:nvSpPr>
        <dsp:cNvPr id="0" name=""/>
        <dsp:cNvSpPr/>
      </dsp:nvSpPr>
      <dsp:spPr>
        <a:xfrm>
          <a:off x="3055369" y="83533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55369" y="897118"/>
        <a:ext cx="184860" cy="185359"/>
      </dsp:txXfrm>
    </dsp:sp>
    <dsp:sp modelId="{190AA17A-8629-4ABD-9FF3-6E96B07F9122}">
      <dsp:nvSpPr>
        <dsp:cNvPr id="0" name=""/>
        <dsp:cNvSpPr/>
      </dsp:nvSpPr>
      <dsp:spPr>
        <a:xfrm>
          <a:off x="3429076" y="108082"/>
          <a:ext cx="1245691" cy="176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none" kern="1200" dirty="0" smtClean="0">
              <a:latin typeface="Arial Narrow" pitchFamily="34" charset="0"/>
            </a:rPr>
            <a:t>*</a:t>
          </a:r>
          <a:r>
            <a:rPr lang="en-US" sz="1400" u="none" kern="1200" dirty="0" smtClean="0">
              <a:latin typeface="Arial Narrow" pitchFamily="34" charset="0"/>
            </a:rPr>
            <a:t>PK-12 World Languages Program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3465561" y="144567"/>
        <a:ext cx="1172721" cy="1690461"/>
      </dsp:txXfrm>
    </dsp:sp>
    <dsp:sp modelId="{101D8A9C-ACC2-4E56-ADEB-92835DE836E9}">
      <dsp:nvSpPr>
        <dsp:cNvPr id="0" name=""/>
        <dsp:cNvSpPr/>
      </dsp:nvSpPr>
      <dsp:spPr>
        <a:xfrm>
          <a:off x="4799337" y="83533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799337" y="897118"/>
        <a:ext cx="184860" cy="185359"/>
      </dsp:txXfrm>
    </dsp:sp>
    <dsp:sp modelId="{3B982A94-AC5D-4FFF-A7C7-1EEE92472E80}">
      <dsp:nvSpPr>
        <dsp:cNvPr id="0" name=""/>
        <dsp:cNvSpPr/>
      </dsp:nvSpPr>
      <dsp:spPr>
        <a:xfrm>
          <a:off x="5173044" y="108082"/>
          <a:ext cx="1245691" cy="176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Outcomes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*Increase in ACPS Advanced Studies Diploma Rate</a:t>
          </a: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5209529" y="144567"/>
        <a:ext cx="1172721" cy="1690461"/>
      </dsp:txXfrm>
    </dsp:sp>
    <dsp:sp modelId="{317C8B88-5A92-4BAE-A7D0-963AFFFB29BB}">
      <dsp:nvSpPr>
        <dsp:cNvPr id="0" name=""/>
        <dsp:cNvSpPr/>
      </dsp:nvSpPr>
      <dsp:spPr>
        <a:xfrm rot="1071">
          <a:off x="6560029" y="835617"/>
          <a:ext cx="29954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6560029" y="897389"/>
        <a:ext cx="209679" cy="185359"/>
      </dsp:txXfrm>
    </dsp:sp>
    <dsp:sp modelId="{2EC30066-1B6C-46CB-80F6-EA388B0444A3}">
      <dsp:nvSpPr>
        <dsp:cNvPr id="0" name=""/>
        <dsp:cNvSpPr/>
      </dsp:nvSpPr>
      <dsp:spPr>
        <a:xfrm>
          <a:off x="6983908" y="108647"/>
          <a:ext cx="1245691" cy="176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Impact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*Multi-lingual students with stronger problem-solving skills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sng" kern="1200" dirty="0" smtClean="0">
            <a:latin typeface="Arial Narrow" pitchFamily="34" charset="0"/>
          </a:endParaRPr>
        </a:p>
      </dsp:txBody>
      <dsp:txXfrm>
        <a:off x="7020393" y="145132"/>
        <a:ext cx="1172721" cy="1690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67AD7-3E58-4F55-8C77-531333630434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9FFD4-0E5F-4458-A32C-B1AA3FFF6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7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F59B6-B85C-4E88-BAC2-B479FE9A5727}" type="datetimeFigureOut">
              <a:rPr lang="en-US" smtClean="0"/>
              <a:pPr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228600"/>
            <a:ext cx="7924800" cy="241768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Horizon 2020 Strategic Plan</a:t>
            </a:r>
          </a:p>
          <a:p>
            <a:pPr algn="r"/>
            <a:r>
              <a:rPr lang="en-US" sz="32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“</a:t>
            </a:r>
            <a:r>
              <a:rPr lang="en-US" sz="32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Unleashing each student’s potential”</a:t>
            </a:r>
          </a:p>
          <a:p>
            <a:pPr algn="r"/>
            <a:endParaRPr lang="en-US" sz="3200" dirty="0" smtClean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  <a:p>
            <a:pPr algn="r"/>
            <a:r>
              <a:rPr lang="en-US" sz="24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Just about Final Strategies &amp; KPIs / September 26, 2013</a:t>
            </a:r>
            <a:endParaRPr lang="en-US" sz="2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3400" y="3048000"/>
            <a:ext cx="4419600" cy="4495800"/>
            <a:chOff x="228600" y="2590800"/>
            <a:chExt cx="4419600" cy="4495800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1198158102"/>
                </p:ext>
              </p:extLst>
            </p:nvPr>
          </p:nvGraphicFramePr>
          <p:xfrm>
            <a:off x="228600" y="2590800"/>
            <a:ext cx="4419600" cy="4495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Picture 6" descr="Internal_Print_No_Background_Full_Color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9512" y="4267200"/>
              <a:ext cx="1694688" cy="847344"/>
            </a:xfrm>
            <a:prstGeom prst="rect">
              <a:avLst/>
            </a:prstGeom>
          </p:spPr>
        </p:pic>
      </p:grpSp>
      <p:cxnSp>
        <p:nvCxnSpPr>
          <p:cNvPr id="10" name="Straight Connector 9"/>
          <p:cNvCxnSpPr/>
          <p:nvPr/>
        </p:nvCxnSpPr>
        <p:spPr>
          <a:xfrm flipH="1">
            <a:off x="685800" y="1905000"/>
            <a:ext cx="754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5908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685800"/>
            <a:ext cx="5410200" cy="16004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“Power” Strategies </a:t>
            </a:r>
          </a:p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and KPIs</a:t>
            </a:r>
            <a:endParaRPr lang="en-US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38200" y="2825740"/>
            <a:ext cx="7924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Some strategies and performance indicators may support multiple Board Priorities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(ex. differentiated PD, teacher portfolios,</a:t>
            </a:r>
            <a:r>
              <a:rPr kumimoji="0" lang="en-US" sz="32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 student portfolios, performance assessment data)</a:t>
            </a:r>
            <a:endParaRPr kumimoji="0" lang="en-US" sz="72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990600" y="2514600"/>
            <a:ext cx="75438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800" y="3124200"/>
          <a:ext cx="73914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495"/>
                <a:gridCol w="1663065"/>
                <a:gridCol w="1615440"/>
                <a:gridCol w="14478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R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esponsible for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A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ccountable to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C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onsulted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I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nformed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</a:t>
                      </a:r>
                      <a:r>
                        <a:rPr lang="en-US" sz="2000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 #1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 #2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 #3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76600" y="6858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RACI Chart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90600" y="5029200"/>
          <a:ext cx="7772400" cy="11353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724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latin typeface="Arial Narrow" pitchFamily="34" charset="0"/>
                        </a:rPr>
                        <a:t>R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=Responsible For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(Strategy</a:t>
                      </a:r>
                      <a:r>
                        <a:rPr lang="en-US" sz="1800" u="none" strike="noStrike" baseline="0" dirty="0" smtClean="0">
                          <a:latin typeface="Arial Narrow" pitchFamily="34" charset="0"/>
                        </a:rPr>
                        <a:t> “owner” responsible for strategy implementation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latin typeface="Arial Narrow" pitchFamily="34" charset="0"/>
                        </a:rPr>
                        <a:t>A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=Accountable To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(Cabinet member who oversees progress)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latin typeface="Arial Narrow" pitchFamily="34" charset="0"/>
                        </a:rPr>
                        <a:t>C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=Consulted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(Possesses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information necessary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to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complete work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en-US" sz="1800" b="1" u="none" strike="noStrike" dirty="0" smtClean="0">
                          <a:latin typeface="Arial Narrow" pitchFamily="34" charset="0"/>
                        </a:rPr>
                        <a:t>I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=Informed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(Must be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notified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of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progress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and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results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, but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does not need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to be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consulted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5908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6858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Objective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19200" y="3488591"/>
            <a:ext cx="7315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5760" marR="0" lvl="0" indent="-36576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Discuss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“final” strategies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</a:t>
            </a:r>
            <a:r>
              <a:rPr lang="en-US" sz="3200" i="1" dirty="0" smtClean="0">
                <a:latin typeface="Arial Narrow" pitchFamily="34" charset="0"/>
                <a:ea typeface="Malgun Gothic"/>
                <a:cs typeface="Mangal" pitchFamily="2"/>
              </a:rPr>
              <a:t>what we will do)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and KPIs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(evidence of how we are progressing</a:t>
            </a:r>
            <a:r>
              <a:rPr kumimoji="0" lang="en-US" sz="32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)</a:t>
            </a:r>
            <a:r>
              <a:rPr lang="en-US" sz="3200" i="1" dirty="0">
                <a:latin typeface="Arial Narrow" pitchFamily="34" charset="0"/>
                <a:ea typeface="Malgun Gothic"/>
                <a:cs typeface="Mangal" pitchFamily="2"/>
              </a:rPr>
              <a:t> </a:t>
            </a:r>
            <a:r>
              <a:rPr lang="en-US" sz="3200" i="1" dirty="0" smtClean="0">
                <a:latin typeface="Arial Narrow" pitchFamily="34" charset="0"/>
                <a:ea typeface="Malgun Gothic"/>
                <a:cs typeface="Mangal" pitchFamily="2"/>
              </a:rPr>
              <a:t>with school and central office staff and County Student Council Students for learning and feedback.</a:t>
            </a: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19812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3810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Timeline 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62000" y="1841958"/>
            <a:ext cx="8382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5760" marR="0" lvl="0" indent="-36576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July Leadership Team Meeting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Initial suggestions for draft strategies and KPIs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August Strategic Cabinet Meetings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Additional suggestions for draft strategies and </a:t>
            </a: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KPIs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3200" dirty="0">
                <a:latin typeface="Arial Narrow" pitchFamily="34" charset="0"/>
                <a:ea typeface="Malgun Gothic"/>
                <a:cs typeface="Mangal" pitchFamily="2"/>
              </a:rPr>
              <a:t>August Strategic </a:t>
            </a: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Board Worksession</a:t>
            </a:r>
            <a:endParaRPr lang="en-US" sz="3200" dirty="0">
              <a:latin typeface="Arial Narrow" pitchFamily="34" charset="0"/>
              <a:ea typeface="Malgun Gothic"/>
              <a:cs typeface="Mangal" pitchFamily="2"/>
            </a:endParaRP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Board discussion of wide range of strategies &amp; KPIs</a:t>
            </a:r>
            <a:endParaRPr lang="en-US" sz="2800" i="1" dirty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September Principal, Assistant Principal, and County Student Council Meetings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Assessment of our progress and refinement of strategies </a:t>
            </a:r>
            <a:r>
              <a:rPr lang="en-US" sz="2400" i="1" dirty="0">
                <a:latin typeface="Arial Narrow" pitchFamily="34" charset="0"/>
                <a:ea typeface="Malgun Gothic"/>
                <a:cs typeface="Mangal" pitchFamily="2"/>
              </a:rPr>
              <a:t>and </a:t>
            </a: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KPIs</a:t>
            </a: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September </a:t>
            </a: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Work Session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800" i="1" dirty="0" smtClean="0">
                <a:latin typeface="Arial Narrow" pitchFamily="34" charset="0"/>
                <a:ea typeface="Malgun Gothic"/>
                <a:cs typeface="Mangal" pitchFamily="2"/>
              </a:rPr>
              <a:t>Present final </a:t>
            </a:r>
            <a:r>
              <a:rPr lang="en-US" sz="2800" i="1" dirty="0" smtClean="0">
                <a:latin typeface="Arial Narrow" pitchFamily="34" charset="0"/>
                <a:ea typeface="Malgun Gothic"/>
                <a:cs typeface="Mangal" pitchFamily="2"/>
              </a:rPr>
              <a:t>strategies and KPIs Board</a:t>
            </a: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</a:pPr>
            <a:endParaRPr kumimoji="0" lang="en-US" sz="3200" b="0" u="none" strike="noStrike" cap="none" normalizeH="0" dirty="0" smtClean="0">
              <a:ln>
                <a:noFill/>
              </a:ln>
              <a:effectLst/>
              <a:latin typeface="Arial Narrow" pitchFamily="34" charset="0"/>
              <a:ea typeface="Malgun Gothic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1336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228600"/>
            <a:ext cx="5257800" cy="17366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Indicator Considerations</a:t>
            </a:r>
            <a:endParaRPr lang="en-US" sz="48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954768" y="1245632"/>
            <a:ext cx="738664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Example for World Languages </a:t>
            </a:r>
            <a:r>
              <a:rPr lang="en-US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Priority Level </a:t>
            </a:r>
            <a:endParaRPr lang="en-US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457200" y="3657600"/>
          <a:ext cx="82296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1336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228600"/>
            <a:ext cx="5257800" cy="17366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Indicator Considerations</a:t>
            </a:r>
            <a:endParaRPr lang="en-US" sz="48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09600" y="3581400"/>
          <a:ext cx="82296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 rot="16200000">
            <a:off x="2183368" y="1093232"/>
            <a:ext cx="738664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Example for World Languages </a:t>
            </a:r>
            <a:r>
              <a:rPr lang="en-US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Strategy Level </a:t>
            </a:r>
            <a:endParaRPr lang="en-US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57370473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1336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228600"/>
            <a:ext cx="5257800" cy="17366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Indicator Considerations</a:t>
            </a:r>
            <a:endParaRPr lang="en-US" sz="48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2044869" y="1093232"/>
            <a:ext cx="1015663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Example for </a:t>
            </a:r>
            <a:r>
              <a:rPr lang="en-US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Strategic Objective 3 </a:t>
            </a:r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Quality Learning Assurance Indicator</a:t>
            </a:r>
            <a:endParaRPr lang="en-US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48872043"/>
              </p:ext>
            </p:extLst>
          </p:nvPr>
        </p:nvGraphicFramePr>
        <p:xfrm>
          <a:off x="457200" y="3657600"/>
          <a:ext cx="82296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1282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262395"/>
              </p:ext>
            </p:extLst>
          </p:nvPr>
        </p:nvGraphicFramePr>
        <p:xfrm>
          <a:off x="228600" y="1447800"/>
          <a:ext cx="5715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304800" y="1600200"/>
            <a:ext cx="5715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152400"/>
            <a:ext cx="4267200" cy="12599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Breakout Groups</a:t>
            </a:r>
          </a:p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35 Minutes (including 5 min break)</a:t>
            </a:r>
            <a:endParaRPr lang="en-US" sz="1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081964"/>
              </p:ext>
            </p:extLst>
          </p:nvPr>
        </p:nvGraphicFramePr>
        <p:xfrm>
          <a:off x="6248400" y="539833"/>
          <a:ext cx="2895600" cy="6316355"/>
        </p:xfrm>
        <a:graphic>
          <a:graphicData uri="http://schemas.openxmlformats.org/drawingml/2006/table">
            <a:tbl>
              <a:tblPr/>
              <a:tblGrid>
                <a:gridCol w="2895600"/>
              </a:tblGrid>
              <a:tr h="11525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i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Current</a:t>
                      </a:r>
                      <a:r>
                        <a:rPr lang="en-US" sz="1600" b="1" i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Performance?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i="1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   Applies        Integrates       Innovates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894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Focus</a:t>
                      </a: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 Questions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1. Why did the group rate our division’s performance on this Strategic Objective the way we did?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2. Who will be affected by this Strategic Objective and the Board priorities and strategies associated with it? How?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3.How can we keep our focus and engage stakeholders in making strategies work well?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4. How do we best communicate our actions associated with priorities?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5. Which Quality Learning Assurance Indicators and Key Operating Measures seem best aligned to this Objective? Why?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6. How will we best evaluate the overall success of our Strategic Objectives and Board priorities and the strategies associated with them a year from now, two years from now? How will we know if we are having a positive impact?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0" baseline="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198158102"/>
              </p:ext>
            </p:extLst>
          </p:nvPr>
        </p:nvGraphicFramePr>
        <p:xfrm>
          <a:off x="228600" y="228600"/>
          <a:ext cx="1219200" cy="120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096000" y="990600"/>
            <a:ext cx="2884170" cy="167005"/>
            <a:chOff x="6523" y="8510"/>
            <a:chExt cx="4542" cy="263"/>
          </a:xfrm>
        </p:grpSpPr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6523" y="8510"/>
              <a:ext cx="1425" cy="253"/>
            </a:xfrm>
            <a:prstGeom prst="leftArrow">
              <a:avLst>
                <a:gd name="adj1" fmla="val 50000"/>
                <a:gd name="adj2" fmla="val 140810"/>
              </a:avLst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 rot="10800000">
              <a:off x="9640" y="8520"/>
              <a:ext cx="1425" cy="253"/>
            </a:xfrm>
            <a:prstGeom prst="leftArrow">
              <a:avLst>
                <a:gd name="adj1" fmla="val 50000"/>
                <a:gd name="adj2" fmla="val 14081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8044" y="8560"/>
              <a:ext cx="1487" cy="14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304800" y="1600200"/>
            <a:ext cx="84582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286000" y="152400"/>
            <a:ext cx="4267200" cy="12599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Breakout Groups</a:t>
            </a:r>
          </a:p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35 Minutes (including 5 min break)</a:t>
            </a:r>
            <a:endParaRPr lang="en-US" sz="1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92267036"/>
              </p:ext>
            </p:extLst>
          </p:nvPr>
        </p:nvGraphicFramePr>
        <p:xfrm>
          <a:off x="228600" y="228600"/>
          <a:ext cx="1219200" cy="120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dirty="0" smtClean="0"/>
              <a:t>Each packet contains…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The master list of participants for each group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An assessment sheet with the Objective, Priorities, and Strategies for the group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The set of Quality Learning Assurance Measures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The set of Key Operating Measures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A worksheet for each Board member with guiding questions for the group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4090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379240"/>
              </p:ext>
            </p:extLst>
          </p:nvPr>
        </p:nvGraphicFramePr>
        <p:xfrm>
          <a:off x="228600" y="1447800"/>
          <a:ext cx="5715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304800" y="1600200"/>
            <a:ext cx="5715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152400"/>
            <a:ext cx="4267200" cy="12599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Report Out</a:t>
            </a:r>
            <a:endParaRPr lang="en-US" sz="4800" dirty="0" smtClean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20 Minutes (including 5 min break)</a:t>
            </a:r>
            <a:endParaRPr lang="en-US" sz="1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94659"/>
              </p:ext>
            </p:extLst>
          </p:nvPr>
        </p:nvGraphicFramePr>
        <p:xfrm>
          <a:off x="6248400" y="539833"/>
          <a:ext cx="2895600" cy="6316355"/>
        </p:xfrm>
        <a:graphic>
          <a:graphicData uri="http://schemas.openxmlformats.org/drawingml/2006/table">
            <a:tbl>
              <a:tblPr/>
              <a:tblGrid>
                <a:gridCol w="2895600"/>
              </a:tblGrid>
              <a:tr h="11525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i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Current</a:t>
                      </a:r>
                      <a:r>
                        <a:rPr lang="en-US" sz="1600" b="1" i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Performance?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i="1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   Applies        Integrates       Innovates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894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Focus</a:t>
                      </a: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 Questions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1. Why did the group rate our division’s performance on this Strategic Objective the way we did?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2. Who will be affected by this Strategic Objective and the Board priorities and strategies associated with it? How?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3.How can we keep our focus and engage stakeholders in making strategies work well?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4. How do we best communicate our actions associated with priorities?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5. Which Quality Learning Assurance Indicators and Key Operating Measures seem best aligned to this Objective? Why?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Calibri"/>
                          <a:cs typeface="Mangal"/>
                        </a:rPr>
                        <a:t>6. How will we best evaluate the overall success of our Strategic Objectives and Board priorities and the strategies associated with them a year from now, two years from now? How will we know if we are having a positive impact?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0" baseline="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395356286"/>
              </p:ext>
            </p:extLst>
          </p:nvPr>
        </p:nvGraphicFramePr>
        <p:xfrm>
          <a:off x="228600" y="228600"/>
          <a:ext cx="1219200" cy="120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259830" y="990600"/>
            <a:ext cx="2884170" cy="228600"/>
            <a:chOff x="6523" y="8510"/>
            <a:chExt cx="4542" cy="263"/>
          </a:xfrm>
        </p:grpSpPr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6523" y="8510"/>
              <a:ext cx="1425" cy="253"/>
            </a:xfrm>
            <a:prstGeom prst="leftArrow">
              <a:avLst>
                <a:gd name="adj1" fmla="val 50000"/>
                <a:gd name="adj2" fmla="val 140810"/>
              </a:avLst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 rot="10800000">
              <a:off x="9640" y="8520"/>
              <a:ext cx="1425" cy="253"/>
            </a:xfrm>
            <a:prstGeom prst="leftArrow">
              <a:avLst>
                <a:gd name="adj1" fmla="val 50000"/>
                <a:gd name="adj2" fmla="val 140810"/>
              </a:avLst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8044" y="8560"/>
              <a:ext cx="1487" cy="14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683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1670</TotalTime>
  <Words>910</Words>
  <Application>Microsoft Office PowerPoint</Application>
  <PresentationFormat>On-screen Show (4:3)</PresentationFormat>
  <Paragraphs>148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Summer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81</cp:revision>
  <dcterms:created xsi:type="dcterms:W3CDTF">2013-08-21T16:31:19Z</dcterms:created>
  <dcterms:modified xsi:type="dcterms:W3CDTF">2013-09-26T18:55:26Z</dcterms:modified>
</cp:coreProperties>
</file>